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147473336" r:id="rId2"/>
    <p:sldId id="2147473334" r:id="rId3"/>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E1DD"/>
    <a:srgbClr val="F4D6D0"/>
    <a:srgbClr val="F0CAC2"/>
    <a:srgbClr val="8FD1EF"/>
    <a:srgbClr val="FF5050"/>
    <a:srgbClr val="F6332E"/>
    <a:srgbClr val="000000"/>
    <a:srgbClr val="EB1E1E"/>
    <a:srgbClr val="4472C4"/>
    <a:srgbClr val="00B0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10" autoAdjust="0"/>
    <p:restoredTop sz="94660"/>
  </p:normalViewPr>
  <p:slideViewPr>
    <p:cSldViewPr snapToGrid="0">
      <p:cViewPr varScale="1">
        <p:scale>
          <a:sx n="83" d="100"/>
          <a:sy n="83" d="100"/>
        </p:scale>
        <p:origin x="166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77D3B771-B919-4ECE-9E5A-74895877B244}" type="datetimeFigureOut">
              <a:rPr kumimoji="1" lang="ja-JP" altLang="en-US" smtClean="0"/>
              <a:t>2026/3/27</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4DD24E1B-0805-4BD1-93EB-B46F98596EBB}" type="slidenum">
              <a:rPr kumimoji="1" lang="ja-JP" altLang="en-US" smtClean="0"/>
              <a:t>‹#›</a:t>
            </a:fld>
            <a:endParaRPr kumimoji="1" lang="ja-JP" altLang="en-US"/>
          </a:p>
        </p:txBody>
      </p:sp>
    </p:spTree>
    <p:extLst>
      <p:ext uri="{BB962C8B-B14F-4D97-AF65-F5344CB8AC3E}">
        <p14:creationId xmlns:p14="http://schemas.microsoft.com/office/powerpoint/2010/main" val="10006566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30275" y="1341438"/>
            <a:ext cx="4824413" cy="3617912"/>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11AB0DCE-6DD3-4273-A3C2-09842FBE9BEA}" type="slidenum">
              <a:rPr lang="ja-JP" altLang="en-US" smtClean="0"/>
              <a:pPr>
                <a:defRPr/>
              </a:pPr>
              <a:t>1</a:t>
            </a:fld>
            <a:endParaRPr lang="ja-JP" altLang="en-US"/>
          </a:p>
        </p:txBody>
      </p:sp>
    </p:spTree>
    <p:extLst>
      <p:ext uri="{BB962C8B-B14F-4D97-AF65-F5344CB8AC3E}">
        <p14:creationId xmlns:p14="http://schemas.microsoft.com/office/powerpoint/2010/main" val="13230109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30275" y="1341438"/>
            <a:ext cx="4824413" cy="3617912"/>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11AB0DCE-6DD3-4273-A3C2-09842FBE9BEA}" type="slidenum">
              <a:rPr lang="ja-JP" altLang="en-US" smtClean="0"/>
              <a:pPr>
                <a:defRPr/>
              </a:pPr>
              <a:t>2</a:t>
            </a:fld>
            <a:endParaRPr lang="ja-JP" altLang="en-US"/>
          </a:p>
        </p:txBody>
      </p:sp>
    </p:spTree>
    <p:extLst>
      <p:ext uri="{BB962C8B-B14F-4D97-AF65-F5344CB8AC3E}">
        <p14:creationId xmlns:p14="http://schemas.microsoft.com/office/powerpoint/2010/main" val="3554571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2.xml"/><Relationship Id="rId7" Type="http://schemas.openxmlformats.org/officeDocument/2006/relationships/image" Target="../media/image2.jpeg"/><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8D287D6-E87C-40E5-B914-B191E0CFA5E4}"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BBE443A-F2EB-4E67-A4C7-2D315E292FFC}" type="slidenum">
              <a:rPr kumimoji="1" lang="ja-JP" altLang="en-US" smtClean="0"/>
              <a:t>‹#›</a:t>
            </a:fld>
            <a:endParaRPr kumimoji="1" lang="ja-JP" altLang="en-US"/>
          </a:p>
        </p:txBody>
      </p:sp>
    </p:spTree>
    <p:extLst>
      <p:ext uri="{BB962C8B-B14F-4D97-AF65-F5344CB8AC3E}">
        <p14:creationId xmlns:p14="http://schemas.microsoft.com/office/powerpoint/2010/main" val="2800339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8D287D6-E87C-40E5-B914-B191E0CFA5E4}"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BBE443A-F2EB-4E67-A4C7-2D315E292FFC}" type="slidenum">
              <a:rPr kumimoji="1" lang="ja-JP" altLang="en-US" smtClean="0"/>
              <a:t>‹#›</a:t>
            </a:fld>
            <a:endParaRPr kumimoji="1" lang="ja-JP" altLang="en-US"/>
          </a:p>
        </p:txBody>
      </p:sp>
    </p:spTree>
    <p:extLst>
      <p:ext uri="{BB962C8B-B14F-4D97-AF65-F5344CB8AC3E}">
        <p14:creationId xmlns:p14="http://schemas.microsoft.com/office/powerpoint/2010/main" val="1301859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8D287D6-E87C-40E5-B914-B191E0CFA5E4}"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BBE443A-F2EB-4E67-A4C7-2D315E292FFC}" type="slidenum">
              <a:rPr kumimoji="1" lang="ja-JP" altLang="en-US" smtClean="0"/>
              <a:t>‹#›</a:t>
            </a:fld>
            <a:endParaRPr kumimoji="1" lang="ja-JP" altLang="en-US"/>
          </a:p>
        </p:txBody>
      </p:sp>
    </p:spTree>
    <p:extLst>
      <p:ext uri="{BB962C8B-B14F-4D97-AF65-F5344CB8AC3E}">
        <p14:creationId xmlns:p14="http://schemas.microsoft.com/office/powerpoint/2010/main" val="406488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3_白紙">
    <p:spTree>
      <p:nvGrpSpPr>
        <p:cNvPr id="1" name=""/>
        <p:cNvGrpSpPr/>
        <p:nvPr/>
      </p:nvGrpSpPr>
      <p:grpSpPr>
        <a:xfrm>
          <a:off x="0" y="0"/>
          <a:ext cx="0" cy="0"/>
          <a:chOff x="0" y="0"/>
          <a:chExt cx="0" cy="0"/>
        </a:xfrm>
      </p:grpSpPr>
      <p:sp>
        <p:nvSpPr>
          <p:cNvPr id="11" name="テキスト プレースホルダ 18">
            <a:extLst>
              <a:ext uri="{FF2B5EF4-FFF2-40B4-BE49-F238E27FC236}">
                <a16:creationId xmlns:a16="http://schemas.microsoft.com/office/drawing/2014/main" id="{4C742C02-0C03-C665-DDE7-934771CE35B0}"/>
              </a:ext>
            </a:extLst>
          </p:cNvPr>
          <p:cNvSpPr>
            <a:spLocks noGrp="1"/>
          </p:cNvSpPr>
          <p:nvPr>
            <p:ph type="body" sz="quarter" idx="13"/>
          </p:nvPr>
        </p:nvSpPr>
        <p:spPr>
          <a:xfrm>
            <a:off x="251733" y="775340"/>
            <a:ext cx="8665714" cy="346441"/>
          </a:xfrm>
          <a:solidFill>
            <a:schemeClr val="bg1">
              <a:lumMod val="95000"/>
            </a:schemeClr>
          </a:solidFill>
          <a:ln>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spAutoFit/>
          </a:bodyPr>
          <a:lstStyle>
            <a:lvl1pPr marL="248395" indent="-248395">
              <a:buFont typeface="Wingdings" panose="05000000000000000000" pitchFamily="2" charset="2"/>
              <a:buChar char="n"/>
              <a:defRPr lang="ja-JP" altLang="en-US" sz="1814" dirty="0">
                <a:solidFill>
                  <a:schemeClr val="tx1"/>
                </a:solidFill>
                <a:latin typeface="+mn-ea"/>
                <a:ea typeface="+mn-ea"/>
              </a:defRPr>
            </a:lvl1pPr>
          </a:lstStyle>
          <a:p>
            <a:pPr marL="259195" lvl="0" indent="-259195">
              <a:spcBef>
                <a:spcPct val="0"/>
              </a:spcBef>
            </a:pPr>
            <a:r>
              <a:rPr lang="ja-JP" altLang="en-US"/>
              <a:t>マスター テキストの書式設定</a:t>
            </a:r>
          </a:p>
        </p:txBody>
      </p:sp>
      <p:graphicFrame>
        <p:nvGraphicFramePr>
          <p:cNvPr id="3" name="オブジェクト 1" hidden="1">
            <a:extLst>
              <a:ext uri="{FF2B5EF4-FFF2-40B4-BE49-F238E27FC236}">
                <a16:creationId xmlns:a16="http://schemas.microsoft.com/office/drawing/2014/main" id="{A3EEA634-AAB0-428D-8491-A27C45341805}"/>
              </a:ext>
            </a:extLst>
          </p:cNvPr>
          <p:cNvGraphicFramePr>
            <a:graphicFrameLocks noChangeAspect="1"/>
          </p:cNvGraphicFramePr>
          <p:nvPr userDrawn="1">
            <p:custDataLst>
              <p:tags r:id="rId2"/>
            </p:custDataLst>
          </p:nvPr>
        </p:nvGraphicFramePr>
        <p:xfrm>
          <a:off x="1135" y="1135"/>
          <a:ext cx="2268" cy="2268"/>
        </p:xfrm>
        <a:graphic>
          <a:graphicData uri="http://schemas.openxmlformats.org/presentationml/2006/ole">
            <mc:AlternateContent xmlns:mc="http://schemas.openxmlformats.org/markup-compatibility/2006">
              <mc:Choice xmlns:v="urn:schemas-microsoft-com:vml" Requires="v">
                <p:oleObj spid="_x0000_s1157" name="think-cell スライド" r:id="rId5" imgW="360" imgH="360" progId="TCLayout.ActiveDocument.1">
                  <p:embed/>
                </p:oleObj>
              </mc:Choice>
              <mc:Fallback>
                <p:oleObj name="think-cell スライド" r:id="rId5" imgW="360" imgH="360" progId="TCLayout.ActiveDocument.1">
                  <p:embed/>
                  <p:pic>
                    <p:nvPicPr>
                      <p:cNvPr id="3" name="オブジェクト 1" hidden="1">
                        <a:extLst>
                          <a:ext uri="{FF2B5EF4-FFF2-40B4-BE49-F238E27FC236}">
                            <a16:creationId xmlns:a16="http://schemas.microsoft.com/office/drawing/2014/main" id="{A3EEA634-AAB0-428D-8491-A27C4534180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5" y="1135"/>
                        <a:ext cx="2268" cy="2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正方形/長方形 3" hidden="1">
            <a:extLst>
              <a:ext uri="{FF2B5EF4-FFF2-40B4-BE49-F238E27FC236}">
                <a16:creationId xmlns:a16="http://schemas.microsoft.com/office/drawing/2014/main" id="{4BFA4BFD-0619-4DCC-99C6-ED75BDC1038E}"/>
              </a:ext>
            </a:extLst>
          </p:cNvPr>
          <p:cNvSpPr/>
          <p:nvPr userDrawn="1">
            <p:custDataLst>
              <p:tags r:id="rId3"/>
            </p:custDataLst>
          </p:nvPr>
        </p:nvSpPr>
        <p:spPr>
          <a:xfrm>
            <a:off x="1" y="0"/>
            <a:ext cx="158750" cy="1587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lstStyle/>
          <a:p>
            <a:pPr algn="ctr">
              <a:defRPr/>
            </a:pPr>
            <a:endParaRPr lang="ja-JP" altLang="en-US" sz="2857">
              <a:solidFill>
                <a:prstClr val="black"/>
              </a:solidFill>
              <a:sym typeface="Meiryo UI" panose="020B0604030504040204" pitchFamily="50" charset="-128"/>
            </a:endParaRPr>
          </a:p>
        </p:txBody>
      </p:sp>
      <p:cxnSp>
        <p:nvCxnSpPr>
          <p:cNvPr id="5" name="直線コネクタ 4">
            <a:extLst>
              <a:ext uri="{FF2B5EF4-FFF2-40B4-BE49-F238E27FC236}">
                <a16:creationId xmlns:a16="http://schemas.microsoft.com/office/drawing/2014/main" id="{2BC0AC35-F0BE-45D7-8D09-906885229C62}"/>
              </a:ext>
            </a:extLst>
          </p:cNvPr>
          <p:cNvCxnSpPr/>
          <p:nvPr userDrawn="1"/>
        </p:nvCxnSpPr>
        <p:spPr>
          <a:xfrm>
            <a:off x="252869" y="701902"/>
            <a:ext cx="8638268" cy="0"/>
          </a:xfrm>
          <a:prstGeom prst="line">
            <a:avLst/>
          </a:prstGeom>
          <a:ln w="38100">
            <a:solidFill>
              <a:srgbClr val="EB1E1E"/>
            </a:solidFill>
          </a:ln>
        </p:spPr>
        <p:style>
          <a:lnRef idx="1">
            <a:schemeClr val="accent1"/>
          </a:lnRef>
          <a:fillRef idx="0">
            <a:schemeClr val="accent1"/>
          </a:fillRef>
          <a:effectRef idx="0">
            <a:schemeClr val="accent1"/>
          </a:effectRef>
          <a:fontRef idx="minor">
            <a:schemeClr val="tx1"/>
          </a:fontRef>
        </p:style>
      </p:cxnSp>
      <p:pic>
        <p:nvPicPr>
          <p:cNvPr id="9" name="Picture 2" descr="C:\Users\01004853\Desktop\20160330_パワーポイントテンプレート\0419_フッター素材\パワーポイントフッター素材-03_EP.jpg">
            <a:extLst>
              <a:ext uri="{FF2B5EF4-FFF2-40B4-BE49-F238E27FC236}">
                <a16:creationId xmlns:a16="http://schemas.microsoft.com/office/drawing/2014/main" id="{469719D7-41E3-4C5C-B1C4-797010A97961}"/>
              </a:ext>
            </a:extLst>
          </p:cNvPr>
          <p:cNvPicPr>
            <a:picLocks noChangeAspect="1" noChangeArrowheads="1"/>
          </p:cNvPicPr>
          <p:nvPr userDrawn="1"/>
        </p:nvPicPr>
        <p:blipFill>
          <a:blip r:embed="rId7" cstate="email">
            <a:extLst>
              <a:ext uri="{28A0092B-C50C-407E-A947-70E740481C1C}">
                <a14:useLocalDpi xmlns:a14="http://schemas.microsoft.com/office/drawing/2010/main"/>
              </a:ext>
            </a:extLst>
          </a:blip>
          <a:srcRect/>
          <a:stretch>
            <a:fillRect/>
          </a:stretch>
        </p:blipFill>
        <p:spPr bwMode="auto">
          <a:xfrm>
            <a:off x="435431" y="6624417"/>
            <a:ext cx="2346098" cy="1156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タイトル 1"/>
          <p:cNvSpPr>
            <a:spLocks noGrp="1"/>
          </p:cNvSpPr>
          <p:nvPr>
            <p:ph type="title"/>
          </p:nvPr>
        </p:nvSpPr>
        <p:spPr>
          <a:xfrm>
            <a:off x="331055" y="39688"/>
            <a:ext cx="8008350" cy="646024"/>
          </a:xfrm>
        </p:spPr>
        <p:txBody>
          <a:bodyPr/>
          <a:lstStyle>
            <a:lvl1pPr algn="l">
              <a:defRPr sz="2116" b="1"/>
            </a:lvl1pPr>
          </a:lstStyle>
          <a:p>
            <a:r>
              <a:rPr lang="ja-JP" altLang="en-US"/>
              <a:t>マスター タイトルの書式設定</a:t>
            </a:r>
          </a:p>
        </p:txBody>
      </p:sp>
    </p:spTree>
    <p:extLst>
      <p:ext uri="{BB962C8B-B14F-4D97-AF65-F5344CB8AC3E}">
        <p14:creationId xmlns:p14="http://schemas.microsoft.com/office/powerpoint/2010/main" val="4019582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8D287D6-E87C-40E5-B914-B191E0CFA5E4}"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BBE443A-F2EB-4E67-A4C7-2D315E292FFC}" type="slidenum">
              <a:rPr kumimoji="1" lang="ja-JP" altLang="en-US" smtClean="0"/>
              <a:t>‹#›</a:t>
            </a:fld>
            <a:endParaRPr kumimoji="1" lang="ja-JP" altLang="en-US"/>
          </a:p>
        </p:txBody>
      </p:sp>
    </p:spTree>
    <p:extLst>
      <p:ext uri="{BB962C8B-B14F-4D97-AF65-F5344CB8AC3E}">
        <p14:creationId xmlns:p14="http://schemas.microsoft.com/office/powerpoint/2010/main" val="330568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8D287D6-E87C-40E5-B914-B191E0CFA5E4}"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BBE443A-F2EB-4E67-A4C7-2D315E292FFC}" type="slidenum">
              <a:rPr kumimoji="1" lang="ja-JP" altLang="en-US" smtClean="0"/>
              <a:t>‹#›</a:t>
            </a:fld>
            <a:endParaRPr kumimoji="1" lang="ja-JP" altLang="en-US"/>
          </a:p>
        </p:txBody>
      </p:sp>
    </p:spTree>
    <p:extLst>
      <p:ext uri="{BB962C8B-B14F-4D97-AF65-F5344CB8AC3E}">
        <p14:creationId xmlns:p14="http://schemas.microsoft.com/office/powerpoint/2010/main" val="2726319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8D287D6-E87C-40E5-B914-B191E0CFA5E4}" type="datetimeFigureOut">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BBE443A-F2EB-4E67-A4C7-2D315E292FFC}" type="slidenum">
              <a:rPr kumimoji="1" lang="ja-JP" altLang="en-US" smtClean="0"/>
              <a:t>‹#›</a:t>
            </a:fld>
            <a:endParaRPr kumimoji="1" lang="ja-JP" altLang="en-US"/>
          </a:p>
        </p:txBody>
      </p:sp>
    </p:spTree>
    <p:extLst>
      <p:ext uri="{BB962C8B-B14F-4D97-AF65-F5344CB8AC3E}">
        <p14:creationId xmlns:p14="http://schemas.microsoft.com/office/powerpoint/2010/main" val="3166425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8D287D6-E87C-40E5-B914-B191E0CFA5E4}" type="datetimeFigureOut">
              <a:rPr kumimoji="1" lang="ja-JP" altLang="en-US" smtClean="0"/>
              <a:t>2026/3/27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BBE443A-F2EB-4E67-A4C7-2D315E292FFC}" type="slidenum">
              <a:rPr kumimoji="1" lang="ja-JP" altLang="en-US" smtClean="0"/>
              <a:t>‹#›</a:t>
            </a:fld>
            <a:endParaRPr kumimoji="1" lang="ja-JP" altLang="en-US"/>
          </a:p>
        </p:txBody>
      </p:sp>
    </p:spTree>
    <p:extLst>
      <p:ext uri="{BB962C8B-B14F-4D97-AF65-F5344CB8AC3E}">
        <p14:creationId xmlns:p14="http://schemas.microsoft.com/office/powerpoint/2010/main" val="3439339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8D287D6-E87C-40E5-B914-B191E0CFA5E4}" type="datetimeFigureOut">
              <a:rPr kumimoji="1" lang="ja-JP" altLang="en-US" smtClean="0"/>
              <a:t>2026/3/27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BBE443A-F2EB-4E67-A4C7-2D315E292FFC}" type="slidenum">
              <a:rPr kumimoji="1" lang="ja-JP" altLang="en-US" smtClean="0"/>
              <a:t>‹#›</a:t>
            </a:fld>
            <a:endParaRPr kumimoji="1" lang="ja-JP" altLang="en-US"/>
          </a:p>
        </p:txBody>
      </p:sp>
    </p:spTree>
    <p:extLst>
      <p:ext uri="{BB962C8B-B14F-4D97-AF65-F5344CB8AC3E}">
        <p14:creationId xmlns:p14="http://schemas.microsoft.com/office/powerpoint/2010/main" val="1232887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D287D6-E87C-40E5-B914-B191E0CFA5E4}" type="datetimeFigureOut">
              <a:rPr kumimoji="1" lang="ja-JP" altLang="en-US" smtClean="0"/>
              <a:t>2026/3/27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BBE443A-F2EB-4E67-A4C7-2D315E292FFC}" type="slidenum">
              <a:rPr kumimoji="1" lang="ja-JP" altLang="en-US" smtClean="0"/>
              <a:t>‹#›</a:t>
            </a:fld>
            <a:endParaRPr kumimoji="1" lang="ja-JP" altLang="en-US"/>
          </a:p>
        </p:txBody>
      </p:sp>
    </p:spTree>
    <p:extLst>
      <p:ext uri="{BB962C8B-B14F-4D97-AF65-F5344CB8AC3E}">
        <p14:creationId xmlns:p14="http://schemas.microsoft.com/office/powerpoint/2010/main" val="1701599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8D287D6-E87C-40E5-B914-B191E0CFA5E4}" type="datetimeFigureOut">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BBE443A-F2EB-4E67-A4C7-2D315E292FFC}" type="slidenum">
              <a:rPr kumimoji="1" lang="ja-JP" altLang="en-US" smtClean="0"/>
              <a:t>‹#›</a:t>
            </a:fld>
            <a:endParaRPr kumimoji="1" lang="ja-JP" altLang="en-US"/>
          </a:p>
        </p:txBody>
      </p:sp>
    </p:spTree>
    <p:extLst>
      <p:ext uri="{BB962C8B-B14F-4D97-AF65-F5344CB8AC3E}">
        <p14:creationId xmlns:p14="http://schemas.microsoft.com/office/powerpoint/2010/main" val="695799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8D287D6-E87C-40E5-B914-B191E0CFA5E4}" type="datetimeFigureOut">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BBE443A-F2EB-4E67-A4C7-2D315E292FFC}" type="slidenum">
              <a:rPr kumimoji="1" lang="ja-JP" altLang="en-US" smtClean="0"/>
              <a:t>‹#›</a:t>
            </a:fld>
            <a:endParaRPr kumimoji="1" lang="ja-JP" altLang="en-US"/>
          </a:p>
        </p:txBody>
      </p:sp>
    </p:spTree>
    <p:extLst>
      <p:ext uri="{BB962C8B-B14F-4D97-AF65-F5344CB8AC3E}">
        <p14:creationId xmlns:p14="http://schemas.microsoft.com/office/powerpoint/2010/main" val="282043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D287D6-E87C-40E5-B914-B191E0CFA5E4}" type="datetimeFigureOut">
              <a:rPr kumimoji="1" lang="ja-JP" altLang="en-US" smtClean="0"/>
              <a:t>2026/3/27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BE443A-F2EB-4E67-A4C7-2D315E292FFC}" type="slidenum">
              <a:rPr kumimoji="1" lang="ja-JP" altLang="en-US" smtClean="0"/>
              <a:t>‹#›</a:t>
            </a:fld>
            <a:endParaRPr kumimoji="1" lang="ja-JP" altLang="en-US"/>
          </a:p>
        </p:txBody>
      </p:sp>
    </p:spTree>
    <p:extLst>
      <p:ext uri="{BB962C8B-B14F-4D97-AF65-F5344CB8AC3E}">
        <p14:creationId xmlns:p14="http://schemas.microsoft.com/office/powerpoint/2010/main" val="16029077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65E7830A-4726-598D-E009-F9CA9C8A4C32}"/>
              </a:ext>
            </a:extLst>
          </p:cNvPr>
          <p:cNvSpPr/>
          <p:nvPr/>
        </p:nvSpPr>
        <p:spPr>
          <a:xfrm>
            <a:off x="268124" y="750004"/>
            <a:ext cx="8620967" cy="367538"/>
          </a:xfrm>
          <a:prstGeom prst="rect">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１．変更時期</a:t>
            </a:r>
          </a:p>
        </p:txBody>
      </p:sp>
      <p:sp>
        <p:nvSpPr>
          <p:cNvPr id="30" name="テキスト ボックス 29">
            <a:extLst>
              <a:ext uri="{FF2B5EF4-FFF2-40B4-BE49-F238E27FC236}">
                <a16:creationId xmlns:a16="http://schemas.microsoft.com/office/drawing/2014/main" id="{350BEF3C-58A5-48AF-87FA-43B996B0CC97}"/>
              </a:ext>
            </a:extLst>
          </p:cNvPr>
          <p:cNvSpPr txBox="1"/>
          <p:nvPr/>
        </p:nvSpPr>
        <p:spPr>
          <a:xfrm>
            <a:off x="313895" y="1139290"/>
            <a:ext cx="8523440" cy="523220"/>
          </a:xfrm>
          <a:prstGeom prst="rect">
            <a:avLst/>
          </a:prstGeom>
          <a:noFill/>
        </p:spPr>
        <p:txBody>
          <a:bodyPr wrap="square" rtlCol="0">
            <a:spAutoFit/>
          </a:bodyPr>
          <a:lstStyle/>
          <a:p>
            <a:r>
              <a:rPr kumimoji="1" lang="en-US" altLang="ja-JP" sz="1400" dirty="0">
                <a:solidFill>
                  <a:srgbClr val="FF0000"/>
                </a:solidFill>
                <a:latin typeface="Meiryo UI" panose="020B0604030504040204" pitchFamily="50" charset="-128"/>
                <a:ea typeface="Meiryo UI" panose="020B0604030504040204" pitchFamily="50" charset="-128"/>
              </a:rPr>
              <a:t>2026</a:t>
            </a:r>
            <a:r>
              <a:rPr kumimoji="1" lang="ja-JP" altLang="en-US" sz="1400" dirty="0">
                <a:solidFill>
                  <a:srgbClr val="FF0000"/>
                </a:solidFill>
                <a:latin typeface="Meiryo UI" panose="020B0604030504040204" pitchFamily="50" charset="-128"/>
                <a:ea typeface="Meiryo UI" panose="020B0604030504040204" pitchFamily="50" charset="-128"/>
              </a:rPr>
              <a:t>年</a:t>
            </a:r>
            <a:r>
              <a:rPr kumimoji="1" lang="en-US" altLang="ja-JP" sz="1400" dirty="0">
                <a:solidFill>
                  <a:srgbClr val="FF0000"/>
                </a:solidFill>
                <a:latin typeface="Meiryo UI" panose="020B0604030504040204" pitchFamily="50" charset="-128"/>
                <a:ea typeface="Meiryo UI" panose="020B0604030504040204" pitchFamily="50" charset="-128"/>
              </a:rPr>
              <a:t>3</a:t>
            </a:r>
            <a:r>
              <a:rPr kumimoji="1" lang="ja-JP" altLang="en-US" sz="1400" dirty="0">
                <a:solidFill>
                  <a:srgbClr val="FF0000"/>
                </a:solidFill>
                <a:latin typeface="Meiryo UI" panose="020B0604030504040204" pitchFamily="50" charset="-128"/>
                <a:ea typeface="Meiryo UI" panose="020B0604030504040204" pitchFamily="50" charset="-128"/>
              </a:rPr>
              <a:t>月</a:t>
            </a:r>
            <a:r>
              <a:rPr kumimoji="1" lang="en-US" altLang="ja-JP" sz="1400" dirty="0">
                <a:solidFill>
                  <a:srgbClr val="FF0000"/>
                </a:solidFill>
                <a:latin typeface="Meiryo UI" panose="020B0604030504040204" pitchFamily="50" charset="-128"/>
                <a:ea typeface="Meiryo UI" panose="020B0604030504040204" pitchFamily="50" charset="-128"/>
              </a:rPr>
              <a:t>16</a:t>
            </a:r>
            <a:r>
              <a:rPr kumimoji="1" lang="ja-JP" altLang="en-US" sz="1400" dirty="0">
                <a:solidFill>
                  <a:srgbClr val="FF0000"/>
                </a:solidFill>
                <a:latin typeface="Meiryo UI" panose="020B0604030504040204" pitchFamily="50" charset="-128"/>
                <a:ea typeface="Meiryo UI" panose="020B0604030504040204" pitchFamily="50" charset="-128"/>
              </a:rPr>
              <a:t>日（月）</a:t>
            </a:r>
            <a:r>
              <a:rPr kumimoji="1" lang="ja-JP" altLang="en-US" sz="1400" i="1" dirty="0">
                <a:latin typeface="Meiryo UI" panose="020B0604030504040204" pitchFamily="50" charset="-128"/>
                <a:ea typeface="Meiryo UI" panose="020B0604030504040204" pitchFamily="50" charset="-128"/>
              </a:rPr>
              <a:t>申込分より受付方法等を以下のとおり見直しさせていただきます</a:t>
            </a:r>
            <a:r>
              <a:rPr kumimoji="1" lang="ja-JP" altLang="en-US" sz="1400" dirty="0">
                <a:latin typeface="Meiryo UI" panose="020B0604030504040204" pitchFamily="50" charset="-128"/>
                <a:ea typeface="Meiryo UI" panose="020B0604030504040204" pitchFamily="50" charset="-128"/>
              </a:rPr>
              <a:t>。</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なお、旧様式によるお申込み分につきましては、</a:t>
            </a:r>
            <a:r>
              <a:rPr kumimoji="1" lang="en-US" altLang="ja-JP" sz="1400" dirty="0">
                <a:solidFill>
                  <a:srgbClr val="FF0000"/>
                </a:solidFill>
                <a:latin typeface="Meiryo UI" panose="020B0604030504040204" pitchFamily="50" charset="-128"/>
                <a:ea typeface="Meiryo UI" panose="020B0604030504040204" pitchFamily="50" charset="-128"/>
              </a:rPr>
              <a:t>2026</a:t>
            </a:r>
            <a:r>
              <a:rPr kumimoji="1" lang="ja-JP" altLang="en-US" sz="1400" dirty="0">
                <a:solidFill>
                  <a:srgbClr val="FF0000"/>
                </a:solidFill>
                <a:latin typeface="Meiryo UI" panose="020B0604030504040204" pitchFamily="50" charset="-128"/>
                <a:ea typeface="Meiryo UI" panose="020B0604030504040204" pitchFamily="50" charset="-128"/>
              </a:rPr>
              <a:t>年</a:t>
            </a:r>
            <a:r>
              <a:rPr kumimoji="1" lang="en-US" altLang="ja-JP" sz="1400" dirty="0">
                <a:solidFill>
                  <a:srgbClr val="FF0000"/>
                </a:solidFill>
                <a:latin typeface="Meiryo UI" panose="020B0604030504040204" pitchFamily="50" charset="-128"/>
                <a:ea typeface="Meiryo UI" panose="020B0604030504040204" pitchFamily="50" charset="-128"/>
              </a:rPr>
              <a:t>4</a:t>
            </a:r>
            <a:r>
              <a:rPr kumimoji="1" lang="ja-JP" altLang="en-US" sz="1400" dirty="0">
                <a:solidFill>
                  <a:srgbClr val="FF0000"/>
                </a:solidFill>
                <a:latin typeface="Meiryo UI" panose="020B0604030504040204" pitchFamily="50" charset="-128"/>
                <a:ea typeface="Meiryo UI" panose="020B0604030504040204" pitchFamily="50" charset="-128"/>
              </a:rPr>
              <a:t>月</a:t>
            </a:r>
            <a:r>
              <a:rPr kumimoji="1" lang="en-US" altLang="ja-JP" sz="1400" dirty="0">
                <a:solidFill>
                  <a:srgbClr val="FF0000"/>
                </a:solidFill>
                <a:latin typeface="Meiryo UI" panose="020B0604030504040204" pitchFamily="50" charset="-128"/>
                <a:ea typeface="Meiryo UI" panose="020B0604030504040204" pitchFamily="50" charset="-128"/>
              </a:rPr>
              <a:t>30</a:t>
            </a:r>
            <a:r>
              <a:rPr kumimoji="1" lang="ja-JP" altLang="en-US" sz="1400" dirty="0">
                <a:solidFill>
                  <a:srgbClr val="FF0000"/>
                </a:solidFill>
                <a:latin typeface="Meiryo UI" panose="020B0604030504040204" pitchFamily="50" charset="-128"/>
                <a:ea typeface="Meiryo UI" panose="020B0604030504040204" pitchFamily="50" charset="-128"/>
              </a:rPr>
              <a:t>日（木）</a:t>
            </a:r>
            <a:r>
              <a:rPr kumimoji="1" lang="ja-JP" altLang="en-US" sz="1400" dirty="0">
                <a:latin typeface="Meiryo UI" panose="020B0604030504040204" pitchFamily="50" charset="-128"/>
                <a:ea typeface="Meiryo UI" panose="020B0604030504040204" pitchFamily="50" charset="-128"/>
              </a:rPr>
              <a:t>申込分まで受付いたします。</a:t>
            </a:r>
            <a:endParaRPr kumimoji="1" lang="en-US" altLang="ja-JP" sz="1400" dirty="0">
              <a:latin typeface="Meiryo UI" panose="020B0604030504040204" pitchFamily="50" charset="-128"/>
              <a:ea typeface="Meiryo UI" panose="020B0604030504040204" pitchFamily="50" charset="-128"/>
            </a:endParaRPr>
          </a:p>
        </p:txBody>
      </p:sp>
      <p:sp>
        <p:nvSpPr>
          <p:cNvPr id="11" name="タイトル 5">
            <a:extLst>
              <a:ext uri="{FF2B5EF4-FFF2-40B4-BE49-F238E27FC236}">
                <a16:creationId xmlns:a16="http://schemas.microsoft.com/office/drawing/2014/main" id="{66531F3D-A065-4470-8E90-273E9CDF0ACC}"/>
              </a:ext>
            </a:extLst>
          </p:cNvPr>
          <p:cNvSpPr txBox="1">
            <a:spLocks/>
          </p:cNvSpPr>
          <p:nvPr/>
        </p:nvSpPr>
        <p:spPr>
          <a:xfrm>
            <a:off x="268124" y="271990"/>
            <a:ext cx="8620967" cy="367538"/>
          </a:xfrm>
          <a:prstGeom prst="rect">
            <a:avLst/>
          </a:prstGeom>
        </p:spPr>
        <p:txBody>
          <a:bodyPr anchor="ct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dirty="0">
                <a:latin typeface="Meiryo UI" panose="020B0604030504040204" pitchFamily="50" charset="-128"/>
                <a:ea typeface="Meiryo UI" panose="020B0604030504040204" pitchFamily="50" charset="-128"/>
              </a:rPr>
              <a:t>変更・取消の手続きに関する見直しの概要について</a:t>
            </a:r>
          </a:p>
        </p:txBody>
      </p:sp>
      <p:sp>
        <p:nvSpPr>
          <p:cNvPr id="13" name="正方形/長方形 12">
            <a:extLst>
              <a:ext uri="{FF2B5EF4-FFF2-40B4-BE49-F238E27FC236}">
                <a16:creationId xmlns:a16="http://schemas.microsoft.com/office/drawing/2014/main" id="{5598C35F-52C5-4E81-B389-F09870BC4F83}"/>
              </a:ext>
            </a:extLst>
          </p:cNvPr>
          <p:cNvSpPr/>
          <p:nvPr/>
        </p:nvSpPr>
        <p:spPr>
          <a:xfrm>
            <a:off x="268124" y="1665271"/>
            <a:ext cx="8620967" cy="367538"/>
          </a:xfrm>
          <a:prstGeom prst="rect">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２．変更内容</a:t>
            </a:r>
          </a:p>
        </p:txBody>
      </p:sp>
      <p:sp>
        <p:nvSpPr>
          <p:cNvPr id="14" name="テキスト ボックス 13">
            <a:extLst>
              <a:ext uri="{FF2B5EF4-FFF2-40B4-BE49-F238E27FC236}">
                <a16:creationId xmlns:a16="http://schemas.microsoft.com/office/drawing/2014/main" id="{33603E3C-AD4C-4D43-ADF2-0FE843D04F56}"/>
              </a:ext>
            </a:extLst>
          </p:cNvPr>
          <p:cNvSpPr txBox="1"/>
          <p:nvPr/>
        </p:nvSpPr>
        <p:spPr>
          <a:xfrm>
            <a:off x="193882" y="2028023"/>
            <a:ext cx="8688441" cy="1714315"/>
          </a:xfrm>
          <a:prstGeom prst="rect">
            <a:avLst/>
          </a:prstGeom>
          <a:no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（１）変更申込について（集合住宅の一括変更を除く）</a:t>
            </a:r>
            <a:endParaRPr kumimoji="1" lang="en-US" altLang="ja-JP" sz="1600" b="1" dirty="0">
              <a:latin typeface="Meiryo UI" panose="020B0604030504040204" pitchFamily="50" charset="-128"/>
              <a:ea typeface="Meiryo UI" panose="020B0604030504040204" pitchFamily="50" charset="-128"/>
            </a:endParaRPr>
          </a:p>
          <a:p>
            <a:pPr marL="630238" indent="-363538">
              <a:lnSpc>
                <a:spcPts val="2160"/>
              </a:lnSpc>
              <a:buFont typeface="+mj-ea"/>
              <a:buAutoNum type="circleNumDbPlain"/>
            </a:pPr>
            <a:r>
              <a:rPr kumimoji="1" lang="ja-JP" altLang="en-US" sz="1400" dirty="0">
                <a:latin typeface="Meiryo UI" panose="020B0604030504040204" pitchFamily="50" charset="-128"/>
                <a:ea typeface="Meiryo UI" panose="020B0604030504040204" pitchFamily="50" charset="-128"/>
              </a:rPr>
              <a:t>電気工事店さまより、当社へ変更対象のお申込みを特定するための事前申請を行っていただきます。</a:t>
            </a:r>
            <a:endParaRPr kumimoji="1" lang="en-US" altLang="ja-JP" sz="1400" dirty="0">
              <a:latin typeface="Meiryo UI" panose="020B0604030504040204" pitchFamily="50" charset="-128"/>
              <a:ea typeface="Meiryo UI" panose="020B0604030504040204" pitchFamily="50" charset="-128"/>
            </a:endParaRPr>
          </a:p>
          <a:p>
            <a:pPr marL="630238" indent="-363538">
              <a:lnSpc>
                <a:spcPts val="2160"/>
              </a:lnSpc>
              <a:buFont typeface="+mj-ea"/>
              <a:buAutoNum type="circleNumDbPlain"/>
            </a:pPr>
            <a:r>
              <a:rPr kumimoji="1" lang="ja-JP" altLang="en-US" sz="1400" dirty="0">
                <a:latin typeface="Meiryo UI" panose="020B0604030504040204" pitchFamily="50" charset="-128"/>
                <a:ea typeface="Meiryo UI" panose="020B0604030504040204" pitchFamily="50" charset="-128"/>
              </a:rPr>
              <a:t>当社にてでん</a:t>
            </a:r>
            <a:r>
              <a:rPr kumimoji="1" lang="ja-JP" altLang="en-US" sz="1400" dirty="0" err="1">
                <a:latin typeface="Meiryo UI" panose="020B0604030504040204" pitchFamily="50" charset="-128"/>
                <a:ea typeface="Meiryo UI" panose="020B0604030504040204" pitchFamily="50" charset="-128"/>
              </a:rPr>
              <a:t>き</a:t>
            </a:r>
            <a:r>
              <a:rPr kumimoji="1" lang="ja-JP" altLang="en-US" sz="1400" dirty="0">
                <a:latin typeface="Meiryo UI" panose="020B0604030504040204" pitchFamily="50" charset="-128"/>
                <a:ea typeface="Meiryo UI" panose="020B0604030504040204" pitchFamily="50" charset="-128"/>
              </a:rPr>
              <a:t>工事コーナーへお申込みをいただいている申込内容を特定後、最新の申込内容を反映した変更申込書（</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）をお送りします。</a:t>
            </a:r>
            <a:endParaRPr kumimoji="1" lang="en-US" altLang="ja-JP" sz="1400" dirty="0">
              <a:latin typeface="Meiryo UI" panose="020B0604030504040204" pitchFamily="50" charset="-128"/>
              <a:ea typeface="Meiryo UI" panose="020B0604030504040204" pitchFamily="50" charset="-128"/>
            </a:endParaRPr>
          </a:p>
          <a:p>
            <a:pPr marL="630238" indent="-363538">
              <a:lnSpc>
                <a:spcPts val="2160"/>
              </a:lnSpc>
              <a:buFont typeface="+mj-ea"/>
              <a:buAutoNum type="circleNumDbPlain"/>
            </a:pPr>
            <a:r>
              <a:rPr kumimoji="1" lang="ja-JP" altLang="en-US" sz="1400" dirty="0">
                <a:latin typeface="Meiryo UI" panose="020B0604030504040204" pitchFamily="50" charset="-128"/>
                <a:ea typeface="Meiryo UI" panose="020B0604030504040204" pitchFamily="50" charset="-128"/>
              </a:rPr>
              <a:t>電気工事店さまにて変更箇所を修正のうえ、当社へご提出をお願いいたします。ご提出いただき次第、変更の本申込の受付手続きをいたします。</a:t>
            </a:r>
            <a:endParaRPr kumimoji="1" lang="en-US" altLang="ja-JP" sz="1600"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B6A3BA03-824B-48CA-A0A2-95766B66E53B}"/>
              </a:ext>
            </a:extLst>
          </p:cNvPr>
          <p:cNvSpPr txBox="1"/>
          <p:nvPr/>
        </p:nvSpPr>
        <p:spPr>
          <a:xfrm>
            <a:off x="193881" y="5441528"/>
            <a:ext cx="8756235" cy="1231106"/>
          </a:xfrm>
          <a:prstGeom prst="rect">
            <a:avLst/>
          </a:prstGeom>
          <a:noFill/>
        </p:spPr>
        <p:txBody>
          <a:bodyPr wrap="square" rtlCol="0">
            <a:spAutoFit/>
          </a:bodyPr>
          <a:lstStyle/>
          <a:p>
            <a:pPr marL="742950" lvl="1" indent="-285750">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rPr>
              <a:t>必ず</a:t>
            </a:r>
            <a:r>
              <a:rPr kumimoji="1" lang="ja-JP" altLang="en-US" sz="1400" dirty="0">
                <a:solidFill>
                  <a:srgbClr val="FF0000"/>
                </a:solidFill>
                <a:latin typeface="Meiryo UI" panose="020B0604030504040204" pitchFamily="50" charset="-128"/>
                <a:ea typeface="Meiryo UI" panose="020B0604030504040204" pitchFamily="50" charset="-128"/>
              </a:rPr>
              <a:t>所定の申込書を</a:t>
            </a:r>
            <a:r>
              <a:rPr kumimoji="1" lang="en-US" altLang="ja-JP" sz="1400" dirty="0">
                <a:solidFill>
                  <a:srgbClr val="FF0000"/>
                </a:solidFill>
                <a:latin typeface="Meiryo UI" panose="020B0604030504040204" pitchFamily="50" charset="-128"/>
                <a:ea typeface="Meiryo UI" panose="020B0604030504040204" pitchFamily="50" charset="-128"/>
              </a:rPr>
              <a:t>Excel</a:t>
            </a:r>
            <a:r>
              <a:rPr kumimoji="1" lang="ja-JP" altLang="en-US" sz="1400" dirty="0">
                <a:solidFill>
                  <a:srgbClr val="FF0000"/>
                </a:solidFill>
                <a:latin typeface="Meiryo UI" panose="020B0604030504040204" pitchFamily="50" charset="-128"/>
                <a:ea typeface="Meiryo UI" panose="020B0604030504040204" pitchFamily="50" charset="-128"/>
              </a:rPr>
              <a:t>形式</a:t>
            </a:r>
            <a:r>
              <a:rPr kumimoji="1" lang="ja-JP" altLang="en-US" sz="1400" dirty="0">
                <a:latin typeface="Meiryo UI" panose="020B0604030504040204" pitchFamily="50" charset="-128"/>
                <a:ea typeface="Meiryo UI" panose="020B0604030504040204" pitchFamily="50" charset="-128"/>
              </a:rPr>
              <a:t>でお申込みください。</a:t>
            </a:r>
            <a:endParaRPr kumimoji="1" lang="en-US" altLang="ja-JP" sz="1400" dirty="0">
              <a:latin typeface="Meiryo UI" panose="020B0604030504040204" pitchFamily="50" charset="-128"/>
              <a:ea typeface="Meiryo UI" panose="020B0604030504040204" pitchFamily="50" charset="-128"/>
            </a:endParaRPr>
          </a:p>
          <a:p>
            <a:pPr marL="742950" lvl="1" indent="-285750">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rPr>
              <a:t>事前申請後に当社からご返却する「変更申込事前申請書」</a:t>
            </a:r>
            <a:r>
              <a:rPr kumimoji="1" lang="zh-TW" altLang="en-US" sz="1400" dirty="0">
                <a:latin typeface="Meiryo UI" panose="020B0604030504040204" pitchFamily="50" charset="-128"/>
                <a:ea typeface="Meiryo UI" panose="020B0604030504040204" pitchFamily="50" charset="-128"/>
              </a:rPr>
              <a:t>「取消申込申請書」</a:t>
            </a:r>
            <a:r>
              <a:rPr kumimoji="1" lang="ja-JP" altLang="en-US" sz="1400" dirty="0">
                <a:latin typeface="Meiryo UI" panose="020B0604030504040204" pitchFamily="50" charset="-128"/>
                <a:ea typeface="Meiryo UI" panose="020B0604030504040204" pitchFamily="50" charset="-128"/>
              </a:rPr>
              <a:t>ならびに「変更申込書」については、個人情報の保護を目的として</a:t>
            </a:r>
            <a:r>
              <a:rPr kumimoji="1" lang="ja-JP" altLang="en-US" sz="1400" dirty="0">
                <a:solidFill>
                  <a:srgbClr val="FF0000"/>
                </a:solidFill>
                <a:latin typeface="Meiryo UI" panose="020B0604030504040204" pitchFamily="50" charset="-128"/>
                <a:ea typeface="Meiryo UI" panose="020B0604030504040204" pitchFamily="50" charset="-128"/>
              </a:rPr>
              <a:t>パスワードを設定しております</a:t>
            </a:r>
            <a:r>
              <a:rPr kumimoji="1" lang="ja-JP" altLang="en-US" sz="1400" dirty="0">
                <a:latin typeface="Meiryo UI" panose="020B0604030504040204" pitchFamily="50" charset="-128"/>
                <a:ea typeface="Meiryo UI" panose="020B0604030504040204" pitchFamily="50" charset="-128"/>
              </a:rPr>
              <a:t>。</a:t>
            </a:r>
          </a:p>
          <a:p>
            <a:pPr marL="742950" lvl="1" indent="-285750">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rPr>
              <a:t>また、</a:t>
            </a:r>
            <a:r>
              <a:rPr kumimoji="1" lang="ja-JP" altLang="en-US" sz="1400" dirty="0">
                <a:solidFill>
                  <a:srgbClr val="FF0000"/>
                </a:solidFill>
                <a:latin typeface="Meiryo UI" panose="020B0604030504040204" pitchFamily="50" charset="-128"/>
                <a:ea typeface="Meiryo UI" panose="020B0604030504040204" pitchFamily="50" charset="-128"/>
              </a:rPr>
              <a:t>メール本文に記載された内容（ご要望・お問い合わせ等）の確認はいたしかねます</a:t>
            </a:r>
            <a:r>
              <a:rPr kumimoji="1" lang="ja-JP" altLang="en-US" sz="1400" dirty="0">
                <a:latin typeface="Meiryo UI" panose="020B0604030504040204" pitchFamily="50" charset="-128"/>
                <a:ea typeface="Meiryo UI" panose="020B0604030504040204" pitchFamily="50" charset="-128"/>
              </a:rPr>
              <a:t>ので、 あらかじめご了承ください。</a:t>
            </a:r>
            <a:r>
              <a:rPr kumimoji="1" lang="en-US" altLang="ja-JP" sz="1400" dirty="0">
                <a:latin typeface="Meiryo UI" panose="020B0604030504040204" pitchFamily="50" charset="-128"/>
                <a:ea typeface="Meiryo UI" panose="020B0604030504040204" pitchFamily="50" charset="-128"/>
              </a:rPr>
              <a:t>	</a:t>
            </a:r>
            <a:r>
              <a:rPr kumimoji="1" lang="en-US" altLang="ja-JP" b="1" dirty="0">
                <a:latin typeface="Meiryo UI" panose="020B0604030504040204" pitchFamily="50" charset="-128"/>
                <a:ea typeface="Meiryo UI" panose="020B0604030504040204" pitchFamily="50" charset="-128"/>
              </a:rPr>
              <a:t>		</a:t>
            </a:r>
          </a:p>
        </p:txBody>
      </p:sp>
      <p:sp>
        <p:nvSpPr>
          <p:cNvPr id="7" name="テキスト ボックス 6">
            <a:extLst>
              <a:ext uri="{FF2B5EF4-FFF2-40B4-BE49-F238E27FC236}">
                <a16:creationId xmlns:a16="http://schemas.microsoft.com/office/drawing/2014/main" id="{553F3DE0-FEE3-4F49-863F-888F373DF661}"/>
              </a:ext>
            </a:extLst>
          </p:cNvPr>
          <p:cNvSpPr txBox="1"/>
          <p:nvPr/>
        </p:nvSpPr>
        <p:spPr>
          <a:xfrm>
            <a:off x="829991" y="3634782"/>
            <a:ext cx="8126894" cy="523220"/>
          </a:xfrm>
          <a:prstGeom prst="rect">
            <a:avLst/>
          </a:prstGeom>
          <a:noFill/>
        </p:spPr>
        <p:txBody>
          <a:bodyPr wrap="square" rtlCol="0">
            <a:spAutoFit/>
          </a:bodyPr>
          <a:lstStyle/>
          <a:p>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負荷設備の情報は反映されません。負荷設備の変更をご希望される場合は、当社よりお送りする変更申込書</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に直接ご記入ください。（動力プランについては、「動力プラン契約電力変更申込書別紙」をご提出ください。）</a:t>
            </a:r>
          </a:p>
        </p:txBody>
      </p:sp>
      <p:sp>
        <p:nvSpPr>
          <p:cNvPr id="16" name="テキスト ボックス 15">
            <a:extLst>
              <a:ext uri="{FF2B5EF4-FFF2-40B4-BE49-F238E27FC236}">
                <a16:creationId xmlns:a16="http://schemas.microsoft.com/office/drawing/2014/main" id="{4A64BAD6-77F2-4768-85DF-AD6F70A80498}"/>
              </a:ext>
            </a:extLst>
          </p:cNvPr>
          <p:cNvSpPr txBox="1"/>
          <p:nvPr/>
        </p:nvSpPr>
        <p:spPr>
          <a:xfrm>
            <a:off x="193882" y="4104407"/>
            <a:ext cx="8756235" cy="984885"/>
          </a:xfrm>
          <a:prstGeom prst="rect">
            <a:avLst/>
          </a:prstGeom>
          <a:solidFill>
            <a:schemeClr val="bg1"/>
          </a:solid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（２）取消申込について</a:t>
            </a:r>
            <a:endParaRPr kumimoji="1" lang="en-US" altLang="ja-JP" sz="1600" b="1" dirty="0">
              <a:latin typeface="Meiryo UI" panose="020B0604030504040204" pitchFamily="50" charset="-128"/>
              <a:ea typeface="Meiryo UI" panose="020B0604030504040204" pitchFamily="50" charset="-128"/>
            </a:endParaRPr>
          </a:p>
          <a:p>
            <a:pPr marL="742950" lvl="1" indent="-285750">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rPr>
              <a:t>取消申込書をご提出いただき、申請内容とでん</a:t>
            </a:r>
            <a:r>
              <a:rPr kumimoji="1" lang="ja-JP" altLang="en-US" sz="1400" dirty="0" err="1">
                <a:latin typeface="Meiryo UI" panose="020B0604030504040204" pitchFamily="50" charset="-128"/>
                <a:ea typeface="Meiryo UI" panose="020B0604030504040204" pitchFamily="50" charset="-128"/>
              </a:rPr>
              <a:t>き</a:t>
            </a:r>
            <a:r>
              <a:rPr kumimoji="1" lang="ja-JP" altLang="en-US" sz="1400" dirty="0">
                <a:latin typeface="Meiryo UI" panose="020B0604030504040204" pitchFamily="50" charset="-128"/>
                <a:ea typeface="Meiryo UI" panose="020B0604030504040204" pitchFamily="50" charset="-128"/>
              </a:rPr>
              <a:t>工事コーナーの申込内容が一致したことを確認できた場合、　即日取消手続きを進めさせていただきます。</a:t>
            </a:r>
          </a:p>
          <a:p>
            <a:pPr marL="742950" lvl="1" indent="-285750">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rPr>
              <a:t>集合住宅の一括取消につきましては、取消申込書</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集合住宅用</a:t>
            </a:r>
            <a:r>
              <a:rPr kumimoji="1" lang="en-US" altLang="ja-JP" sz="1400" dirty="0">
                <a:latin typeface="Meiryo UI" panose="020B0604030504040204" pitchFamily="50" charset="-128"/>
                <a:ea typeface="Meiryo UI" panose="020B0604030504040204" pitchFamily="50" charset="-128"/>
              </a:rPr>
              <a:t>】</a:t>
            </a:r>
            <a:r>
              <a:rPr kumimoji="1" lang="ja-JP" altLang="en-US" sz="1400" dirty="0" err="1">
                <a:latin typeface="Meiryo UI" panose="020B0604030504040204" pitchFamily="50" charset="-128"/>
                <a:ea typeface="Meiryo UI" panose="020B0604030504040204" pitchFamily="50" charset="-128"/>
              </a:rPr>
              <a:t>での</a:t>
            </a:r>
            <a:r>
              <a:rPr kumimoji="1" lang="ja-JP" altLang="en-US" sz="1400" dirty="0">
                <a:latin typeface="Meiryo UI" panose="020B0604030504040204" pitchFamily="50" charset="-128"/>
                <a:ea typeface="Meiryo UI" panose="020B0604030504040204" pitchFamily="50" charset="-128"/>
              </a:rPr>
              <a:t>受付に変更となります。</a:t>
            </a:r>
            <a:endParaRPr kumimoji="1" lang="en-US" altLang="ja-JP" sz="1600" b="1" dirty="0">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7DF72A24-CF4E-454C-9248-5D292CE2BE3A}"/>
              </a:ext>
            </a:extLst>
          </p:cNvPr>
          <p:cNvSpPr/>
          <p:nvPr/>
        </p:nvSpPr>
        <p:spPr>
          <a:xfrm>
            <a:off x="268124" y="5048136"/>
            <a:ext cx="8620967" cy="367538"/>
          </a:xfrm>
          <a:prstGeom prst="rect">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注意事項</a:t>
            </a:r>
          </a:p>
        </p:txBody>
      </p:sp>
    </p:spTree>
    <p:extLst>
      <p:ext uri="{BB962C8B-B14F-4D97-AF65-F5344CB8AC3E}">
        <p14:creationId xmlns:p14="http://schemas.microsoft.com/office/powerpoint/2010/main" val="1684714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5">
            <a:extLst>
              <a:ext uri="{FF2B5EF4-FFF2-40B4-BE49-F238E27FC236}">
                <a16:creationId xmlns:a16="http://schemas.microsoft.com/office/drawing/2014/main" id="{66531F3D-A065-4470-8E90-273E9CDF0ACC}"/>
              </a:ext>
            </a:extLst>
          </p:cNvPr>
          <p:cNvSpPr txBox="1">
            <a:spLocks/>
          </p:cNvSpPr>
          <p:nvPr/>
        </p:nvSpPr>
        <p:spPr>
          <a:xfrm>
            <a:off x="231143" y="239777"/>
            <a:ext cx="8594845" cy="417512"/>
          </a:xfrm>
          <a:prstGeom prst="rect">
            <a:avLst/>
          </a:prstGeom>
        </p:spPr>
        <p:txBody>
          <a:bodyPr anchor="ct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dirty="0">
                <a:latin typeface="Meiryo UI" panose="020B0604030504040204" pitchFamily="50" charset="-128"/>
                <a:ea typeface="Meiryo UI" panose="020B0604030504040204" pitchFamily="50" charset="-128"/>
              </a:rPr>
              <a:t>変更申込みにおける手続きフローについて</a:t>
            </a:r>
          </a:p>
        </p:txBody>
      </p:sp>
      <p:sp>
        <p:nvSpPr>
          <p:cNvPr id="165" name="矢印: 山形 164">
            <a:extLst>
              <a:ext uri="{FF2B5EF4-FFF2-40B4-BE49-F238E27FC236}">
                <a16:creationId xmlns:a16="http://schemas.microsoft.com/office/drawing/2014/main" id="{8CF6BE95-E7B2-4D9C-B3D4-1122D9763A7B}"/>
              </a:ext>
            </a:extLst>
          </p:cNvPr>
          <p:cNvSpPr/>
          <p:nvPr/>
        </p:nvSpPr>
        <p:spPr>
          <a:xfrm>
            <a:off x="3333751" y="1064100"/>
            <a:ext cx="1944000" cy="417600"/>
          </a:xfrm>
          <a:prstGeom prst="chevron">
            <a:avLst/>
          </a:prstGeom>
          <a:solidFill>
            <a:schemeClr val="bg1">
              <a:lumMod val="75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変更申込書送付</a:t>
            </a:r>
          </a:p>
        </p:txBody>
      </p:sp>
      <p:sp>
        <p:nvSpPr>
          <p:cNvPr id="194" name="矢印: 山形 193">
            <a:extLst>
              <a:ext uri="{FF2B5EF4-FFF2-40B4-BE49-F238E27FC236}">
                <a16:creationId xmlns:a16="http://schemas.microsoft.com/office/drawing/2014/main" id="{39A70471-2175-4300-A8EA-160F5773E068}"/>
              </a:ext>
            </a:extLst>
          </p:cNvPr>
          <p:cNvSpPr/>
          <p:nvPr/>
        </p:nvSpPr>
        <p:spPr>
          <a:xfrm>
            <a:off x="5105401" y="1064100"/>
            <a:ext cx="1944000" cy="417512"/>
          </a:xfrm>
          <a:prstGeom prst="chevron">
            <a:avLst/>
          </a:prstGeom>
          <a:solidFill>
            <a:schemeClr val="bg1">
              <a:lumMod val="85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変更申込書作成</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本申込</a:t>
            </a:r>
          </a:p>
        </p:txBody>
      </p:sp>
      <p:sp>
        <p:nvSpPr>
          <p:cNvPr id="240" name="矢印: 山形 239">
            <a:extLst>
              <a:ext uri="{FF2B5EF4-FFF2-40B4-BE49-F238E27FC236}">
                <a16:creationId xmlns:a16="http://schemas.microsoft.com/office/drawing/2014/main" id="{33467064-8EA8-4F29-A46E-A9EB5B98EF02}"/>
              </a:ext>
            </a:extLst>
          </p:cNvPr>
          <p:cNvSpPr/>
          <p:nvPr/>
        </p:nvSpPr>
        <p:spPr>
          <a:xfrm>
            <a:off x="6867525" y="1064100"/>
            <a:ext cx="1944000" cy="417512"/>
          </a:xfrm>
          <a:prstGeom prst="chevron">
            <a:avLst/>
          </a:prstGeom>
          <a:solidFill>
            <a:schemeClr val="bg1">
              <a:lumMod val="75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変更申込受付</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187" name="矢印: 五方向 186">
            <a:extLst>
              <a:ext uri="{FF2B5EF4-FFF2-40B4-BE49-F238E27FC236}">
                <a16:creationId xmlns:a16="http://schemas.microsoft.com/office/drawing/2014/main" id="{C3898AFF-992B-4907-ADCF-811A71F23AC2}"/>
              </a:ext>
            </a:extLst>
          </p:cNvPr>
          <p:cNvSpPr/>
          <p:nvPr/>
        </p:nvSpPr>
        <p:spPr>
          <a:xfrm>
            <a:off x="1568448" y="1064496"/>
            <a:ext cx="1944000" cy="417512"/>
          </a:xfrm>
          <a:prstGeom prst="homePlate">
            <a:avLst/>
          </a:prstGeom>
          <a:solidFill>
            <a:schemeClr val="bg1">
              <a:lumMod val="85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変更申込</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事前申請</a:t>
            </a:r>
          </a:p>
        </p:txBody>
      </p:sp>
      <p:sp>
        <p:nvSpPr>
          <p:cNvPr id="259" name="テキスト ボックス 258">
            <a:extLst>
              <a:ext uri="{FF2B5EF4-FFF2-40B4-BE49-F238E27FC236}">
                <a16:creationId xmlns:a16="http://schemas.microsoft.com/office/drawing/2014/main" id="{4752A2DC-439D-46E7-9BFF-842A06B24ED1}"/>
              </a:ext>
            </a:extLst>
          </p:cNvPr>
          <p:cNvSpPr txBox="1"/>
          <p:nvPr/>
        </p:nvSpPr>
        <p:spPr>
          <a:xfrm>
            <a:off x="108707" y="1020457"/>
            <a:ext cx="1689152" cy="307777"/>
          </a:xfrm>
          <a:prstGeom prst="rect">
            <a:avLst/>
          </a:prstGeom>
          <a:noFill/>
        </p:spPr>
        <p:txBody>
          <a:bodyPr wrap="square" rtlCol="0">
            <a:spAutoFit/>
          </a:bodyPr>
          <a:lstStyle/>
          <a:p>
            <a:r>
              <a:rPr kumimoji="1" lang="en-US" altLang="ja-JP" sz="1400" b="1" dirty="0">
                <a:latin typeface="Meiryo UI" panose="020B0604030504040204" pitchFamily="50" charset="-128"/>
                <a:ea typeface="Meiryo UI" panose="020B0604030504040204" pitchFamily="50" charset="-128"/>
              </a:rPr>
              <a:t>2026/3/16</a:t>
            </a:r>
            <a:r>
              <a:rPr kumimoji="1" lang="ja-JP" altLang="en-US" sz="1400" b="1" dirty="0">
                <a:latin typeface="Meiryo UI" panose="020B0604030504040204" pitchFamily="50" charset="-128"/>
                <a:ea typeface="Meiryo UI" panose="020B0604030504040204" pitchFamily="50" charset="-128"/>
              </a:rPr>
              <a:t>より</a:t>
            </a:r>
          </a:p>
        </p:txBody>
      </p:sp>
      <p:sp>
        <p:nvSpPr>
          <p:cNvPr id="257" name="四角形: 角を丸くする 256">
            <a:extLst>
              <a:ext uri="{FF2B5EF4-FFF2-40B4-BE49-F238E27FC236}">
                <a16:creationId xmlns:a16="http://schemas.microsoft.com/office/drawing/2014/main" id="{97F86784-3438-4D3B-BBDA-DB55A65ED27A}"/>
              </a:ext>
            </a:extLst>
          </p:cNvPr>
          <p:cNvSpPr/>
          <p:nvPr/>
        </p:nvSpPr>
        <p:spPr>
          <a:xfrm>
            <a:off x="5568205" y="2238375"/>
            <a:ext cx="954754" cy="993600"/>
          </a:xfrm>
          <a:prstGeom prst="roundRect">
            <a:avLst/>
          </a:prstGeom>
          <a:solidFill>
            <a:srgbClr val="F7E1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46" name="四角形: 角を丸くする 45">
            <a:extLst>
              <a:ext uri="{FF2B5EF4-FFF2-40B4-BE49-F238E27FC236}">
                <a16:creationId xmlns:a16="http://schemas.microsoft.com/office/drawing/2014/main" id="{45A46F1A-DCEB-4E37-8D3F-E99ED597D069}"/>
              </a:ext>
            </a:extLst>
          </p:cNvPr>
          <p:cNvSpPr/>
          <p:nvPr/>
        </p:nvSpPr>
        <p:spPr>
          <a:xfrm>
            <a:off x="1968247" y="2238375"/>
            <a:ext cx="954000" cy="993165"/>
          </a:xfrm>
          <a:prstGeom prst="roundRect">
            <a:avLst/>
          </a:prstGeom>
          <a:solidFill>
            <a:srgbClr val="F7E1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cxnSp>
        <p:nvCxnSpPr>
          <p:cNvPr id="166" name="コネクタ: カギ線 165">
            <a:extLst>
              <a:ext uri="{FF2B5EF4-FFF2-40B4-BE49-F238E27FC236}">
                <a16:creationId xmlns:a16="http://schemas.microsoft.com/office/drawing/2014/main" id="{061784AF-A126-48BA-828F-D7BC2BBE61EF}"/>
              </a:ext>
            </a:extLst>
          </p:cNvPr>
          <p:cNvCxnSpPr>
            <a:cxnSpLocks/>
            <a:stCxn id="167" idx="3"/>
            <a:endCxn id="156" idx="2"/>
          </p:cNvCxnSpPr>
          <p:nvPr/>
        </p:nvCxnSpPr>
        <p:spPr>
          <a:xfrm flipV="1">
            <a:off x="4620124" y="3093841"/>
            <a:ext cx="1413243" cy="773854"/>
          </a:xfrm>
          <a:prstGeom prst="bentConnector2">
            <a:avLst/>
          </a:prstGeom>
          <a:ln w="28575">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22" name="四角形: 角を丸くする 221">
            <a:extLst>
              <a:ext uri="{FF2B5EF4-FFF2-40B4-BE49-F238E27FC236}">
                <a16:creationId xmlns:a16="http://schemas.microsoft.com/office/drawing/2014/main" id="{A013F043-2A07-4B80-AB47-75609819AF49}"/>
              </a:ext>
            </a:extLst>
          </p:cNvPr>
          <p:cNvSpPr/>
          <p:nvPr/>
        </p:nvSpPr>
        <p:spPr>
          <a:xfrm>
            <a:off x="3903264" y="3499627"/>
            <a:ext cx="954000" cy="993600"/>
          </a:xfrm>
          <a:prstGeom prst="roundRect">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grpSp>
        <p:nvGrpSpPr>
          <p:cNvPr id="415" name="グループ化 414">
            <a:extLst>
              <a:ext uri="{FF2B5EF4-FFF2-40B4-BE49-F238E27FC236}">
                <a16:creationId xmlns:a16="http://schemas.microsoft.com/office/drawing/2014/main" id="{A5027FA6-D1EA-4FB5-B0D7-52CBE6D6BA6E}"/>
              </a:ext>
            </a:extLst>
          </p:cNvPr>
          <p:cNvGrpSpPr/>
          <p:nvPr/>
        </p:nvGrpSpPr>
        <p:grpSpPr>
          <a:xfrm>
            <a:off x="413983" y="2210316"/>
            <a:ext cx="963355" cy="877496"/>
            <a:chOff x="173886" y="4388651"/>
            <a:chExt cx="993845" cy="877496"/>
          </a:xfrm>
          <a:noFill/>
        </p:grpSpPr>
        <p:sp>
          <p:nvSpPr>
            <p:cNvPr id="320" name="四角形: 角を丸くする 319">
              <a:extLst>
                <a:ext uri="{FF2B5EF4-FFF2-40B4-BE49-F238E27FC236}">
                  <a16:creationId xmlns:a16="http://schemas.microsoft.com/office/drawing/2014/main" id="{2B50C0DE-247B-4C69-BAF3-9931D1578987}"/>
                </a:ext>
              </a:extLst>
            </p:cNvPr>
            <p:cNvSpPr/>
            <p:nvPr/>
          </p:nvSpPr>
          <p:spPr>
            <a:xfrm>
              <a:off x="180654" y="4388651"/>
              <a:ext cx="987077" cy="877496"/>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21" name="図 320" descr="社会人の男性のアイコン素材 2(1).png">
              <a:extLst>
                <a:ext uri="{FF2B5EF4-FFF2-40B4-BE49-F238E27FC236}">
                  <a16:creationId xmlns:a16="http://schemas.microsoft.com/office/drawing/2014/main" id="{1B58DB9F-14BF-4318-B11B-A3F04EDA88F7}"/>
                </a:ext>
              </a:extLst>
            </p:cNvPr>
            <p:cNvPicPr>
              <a:picLocks noChangeAspect="1"/>
            </p:cNvPicPr>
            <p:nvPr/>
          </p:nvPicPr>
          <p:blipFill>
            <a:blip r:embed="rId3" cstate="print"/>
            <a:stretch>
              <a:fillRect/>
            </a:stretch>
          </p:blipFill>
          <p:spPr>
            <a:xfrm>
              <a:off x="412693" y="4493261"/>
              <a:ext cx="499514" cy="443584"/>
            </a:xfrm>
            <a:prstGeom prst="rect">
              <a:avLst/>
            </a:prstGeom>
            <a:grpFill/>
            <a:ln>
              <a:noFill/>
            </a:ln>
          </p:spPr>
        </p:pic>
        <p:sp>
          <p:nvSpPr>
            <p:cNvPr id="322" name="テキスト ボックス 321">
              <a:extLst>
                <a:ext uri="{FF2B5EF4-FFF2-40B4-BE49-F238E27FC236}">
                  <a16:creationId xmlns:a16="http://schemas.microsoft.com/office/drawing/2014/main" id="{9C54CA93-FE76-4F5C-A945-8F679882BC9C}"/>
                </a:ext>
              </a:extLst>
            </p:cNvPr>
            <p:cNvSpPr txBox="1"/>
            <p:nvPr/>
          </p:nvSpPr>
          <p:spPr>
            <a:xfrm>
              <a:off x="173886" y="4998156"/>
              <a:ext cx="974051" cy="169277"/>
            </a:xfrm>
            <a:prstGeom prst="rect">
              <a:avLst/>
            </a:prstGeom>
            <a:grpFill/>
            <a:ln>
              <a:noFill/>
            </a:ln>
          </p:spPr>
          <p:txBody>
            <a:bodyPr wrap="none" lIns="0" tIns="0" rIns="0" bIns="0" rtlCol="0" anchor="ctr">
              <a:spAutoFit/>
            </a:bodyPr>
            <a:lstStyle/>
            <a:p>
              <a:pPr algn="ctr"/>
              <a:r>
                <a:rPr kumimoji="1" lang="ja-JP" altLang="en-US" sz="1100" dirty="0">
                  <a:latin typeface="Meiryo UI" panose="020B0604030504040204" pitchFamily="50" charset="-128"/>
                  <a:ea typeface="Meiryo UI" panose="020B0604030504040204" pitchFamily="50" charset="-128"/>
                </a:rPr>
                <a:t>電気工事店さま</a:t>
              </a:r>
            </a:p>
          </p:txBody>
        </p:sp>
      </p:grpSp>
      <p:grpSp>
        <p:nvGrpSpPr>
          <p:cNvPr id="323" name="グループ化 322">
            <a:extLst>
              <a:ext uri="{FF2B5EF4-FFF2-40B4-BE49-F238E27FC236}">
                <a16:creationId xmlns:a16="http://schemas.microsoft.com/office/drawing/2014/main" id="{FD7C1DB5-9F37-4DEF-B0FC-A74DEF10B6F3}"/>
              </a:ext>
            </a:extLst>
          </p:cNvPr>
          <p:cNvGrpSpPr/>
          <p:nvPr/>
        </p:nvGrpSpPr>
        <p:grpSpPr>
          <a:xfrm>
            <a:off x="420667" y="3688056"/>
            <a:ext cx="959732" cy="871047"/>
            <a:chOff x="194378" y="2581685"/>
            <a:chExt cx="914400" cy="914400"/>
          </a:xfrm>
          <a:noFill/>
        </p:grpSpPr>
        <p:sp>
          <p:nvSpPr>
            <p:cNvPr id="324" name="四角形: 角を丸くする 323">
              <a:extLst>
                <a:ext uri="{FF2B5EF4-FFF2-40B4-BE49-F238E27FC236}">
                  <a16:creationId xmlns:a16="http://schemas.microsoft.com/office/drawing/2014/main" id="{1019D9FF-D20D-4AC3-9170-5D2960A01056}"/>
                </a:ext>
              </a:extLst>
            </p:cNvPr>
            <p:cNvSpPr/>
            <p:nvPr/>
          </p:nvSpPr>
          <p:spPr>
            <a:xfrm>
              <a:off x="194378" y="2581685"/>
              <a:ext cx="914400" cy="914400"/>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25" name="グループ化 324">
              <a:extLst>
                <a:ext uri="{FF2B5EF4-FFF2-40B4-BE49-F238E27FC236}">
                  <a16:creationId xmlns:a16="http://schemas.microsoft.com/office/drawing/2014/main" id="{6A440441-DD38-4150-9393-8A716130CBDE}"/>
                </a:ext>
              </a:extLst>
            </p:cNvPr>
            <p:cNvGrpSpPr/>
            <p:nvPr/>
          </p:nvGrpSpPr>
          <p:grpSpPr>
            <a:xfrm>
              <a:off x="269084" y="2708563"/>
              <a:ext cx="742577" cy="681970"/>
              <a:chOff x="195676" y="2786506"/>
              <a:chExt cx="734176" cy="681970"/>
            </a:xfrm>
            <a:grpFill/>
          </p:grpSpPr>
          <p:pic>
            <p:nvPicPr>
              <p:cNvPr id="326" name="図 325" descr="ビジネスウーマン・キャリアウーマンの無料アイコン素材 2.png">
                <a:extLst>
                  <a:ext uri="{FF2B5EF4-FFF2-40B4-BE49-F238E27FC236}">
                    <a16:creationId xmlns:a16="http://schemas.microsoft.com/office/drawing/2014/main" id="{0022947B-5429-4850-A84B-5268711DC1BE}"/>
                  </a:ext>
                </a:extLst>
              </p:cNvPr>
              <p:cNvPicPr>
                <a:picLocks noChangeAspect="1"/>
              </p:cNvPicPr>
              <p:nvPr/>
            </p:nvPicPr>
            <p:blipFill>
              <a:blip r:embed="rId4" cstate="print"/>
              <a:stretch>
                <a:fillRect/>
              </a:stretch>
            </p:blipFill>
            <p:spPr>
              <a:xfrm>
                <a:off x="355861" y="2786506"/>
                <a:ext cx="457200" cy="457200"/>
              </a:xfrm>
              <a:prstGeom prst="rect">
                <a:avLst/>
              </a:prstGeom>
              <a:grpFill/>
              <a:ln>
                <a:noFill/>
              </a:ln>
            </p:spPr>
          </p:pic>
          <p:sp>
            <p:nvSpPr>
              <p:cNvPr id="327" name="テキスト ボックス 326">
                <a:extLst>
                  <a:ext uri="{FF2B5EF4-FFF2-40B4-BE49-F238E27FC236}">
                    <a16:creationId xmlns:a16="http://schemas.microsoft.com/office/drawing/2014/main" id="{5FB55873-B361-4D64-8DC6-63BADA7DEE2A}"/>
                  </a:ext>
                </a:extLst>
              </p:cNvPr>
              <p:cNvSpPr txBox="1"/>
              <p:nvPr/>
            </p:nvSpPr>
            <p:spPr>
              <a:xfrm>
                <a:off x="195676" y="3299199"/>
                <a:ext cx="734176" cy="169277"/>
              </a:xfrm>
              <a:prstGeom prst="rect">
                <a:avLst/>
              </a:prstGeom>
              <a:grpFill/>
              <a:ln>
                <a:noFill/>
              </a:ln>
            </p:spPr>
            <p:txBody>
              <a:bodyPr wrap="none" lIns="0" tIns="0" rIns="0" bIns="0" rtlCol="0" anchor="ctr">
                <a:spAutoFit/>
              </a:bodyPr>
              <a:lstStyle/>
              <a:p>
                <a:pPr algn="ctr"/>
                <a:r>
                  <a:rPr kumimoji="1" lang="ja-JP" altLang="en-US" sz="1100" dirty="0">
                    <a:latin typeface="Meiryo UI" panose="020B0604030504040204" pitchFamily="50" charset="-128"/>
                    <a:ea typeface="Meiryo UI" panose="020B0604030504040204" pitchFamily="50" charset="-128"/>
                  </a:rPr>
                  <a:t>東京電力</a:t>
                </a:r>
                <a:r>
                  <a:rPr kumimoji="1" lang="en-US" altLang="ja-JP" sz="1100" dirty="0">
                    <a:latin typeface="Meiryo UI" panose="020B0604030504040204" pitchFamily="50" charset="-128"/>
                    <a:ea typeface="Meiryo UI" panose="020B0604030504040204" pitchFamily="50" charset="-128"/>
                  </a:rPr>
                  <a:t>EP</a:t>
                </a:r>
                <a:endParaRPr kumimoji="1" lang="ja-JP" altLang="en-US" sz="1100" dirty="0">
                  <a:latin typeface="Meiryo UI" panose="020B0604030504040204" pitchFamily="50" charset="-128"/>
                  <a:ea typeface="Meiryo UI" panose="020B0604030504040204" pitchFamily="50" charset="-128"/>
                </a:endParaRPr>
              </a:p>
            </p:txBody>
          </p:sp>
        </p:grpSp>
      </p:grpSp>
      <p:pic>
        <p:nvPicPr>
          <p:cNvPr id="153" name="図 152" descr="ペライチの資料の無料アイコン素材 1(1).png">
            <a:extLst>
              <a:ext uri="{FF2B5EF4-FFF2-40B4-BE49-F238E27FC236}">
                <a16:creationId xmlns:a16="http://schemas.microsoft.com/office/drawing/2014/main" id="{6E475708-BF52-4BE9-99C7-9BBED9172E5B}"/>
              </a:ext>
            </a:extLst>
          </p:cNvPr>
          <p:cNvPicPr>
            <a:picLocks noChangeAspect="1"/>
          </p:cNvPicPr>
          <p:nvPr/>
        </p:nvPicPr>
        <p:blipFill>
          <a:blip r:embed="rId5" cstate="print"/>
          <a:stretch>
            <a:fillRect/>
          </a:stretch>
        </p:blipFill>
        <p:spPr>
          <a:xfrm>
            <a:off x="2190354" y="2714927"/>
            <a:ext cx="443174" cy="457200"/>
          </a:xfrm>
          <a:prstGeom prst="rect">
            <a:avLst/>
          </a:prstGeom>
        </p:spPr>
      </p:pic>
      <p:sp>
        <p:nvSpPr>
          <p:cNvPr id="154" name="テキスト ボックス 153">
            <a:extLst>
              <a:ext uri="{FF2B5EF4-FFF2-40B4-BE49-F238E27FC236}">
                <a16:creationId xmlns:a16="http://schemas.microsoft.com/office/drawing/2014/main" id="{29E983F1-994D-4852-8637-A39FAD03313B}"/>
              </a:ext>
            </a:extLst>
          </p:cNvPr>
          <p:cNvSpPr txBox="1"/>
          <p:nvPr/>
        </p:nvSpPr>
        <p:spPr>
          <a:xfrm>
            <a:off x="2118478" y="2295584"/>
            <a:ext cx="577081" cy="415498"/>
          </a:xfrm>
          <a:prstGeom prst="rect">
            <a:avLst/>
          </a:prstGeom>
          <a:noFill/>
        </p:spPr>
        <p:txBody>
          <a:bodyPr wrap="none" lIns="0" tIns="0" rIns="0" bIns="0" rtlCol="0" anchor="ctr">
            <a:spAutoFit/>
          </a:bodyPr>
          <a:lstStyle/>
          <a:p>
            <a:pPr algn="ctr"/>
            <a:r>
              <a:rPr kumimoji="1" lang="ja-JP" altLang="en-US" sz="900" b="1" dirty="0">
                <a:latin typeface="Meiryo UI" panose="020B0604030504040204" pitchFamily="50" charset="-128"/>
                <a:ea typeface="Meiryo UI" panose="020B0604030504040204" pitchFamily="50" charset="-128"/>
              </a:rPr>
              <a:t>変更申込</a:t>
            </a:r>
            <a:endParaRPr kumimoji="1" lang="en-US" altLang="ja-JP" sz="900" b="1" dirty="0">
              <a:latin typeface="Meiryo UI" panose="020B0604030504040204" pitchFamily="50" charset="-128"/>
              <a:ea typeface="Meiryo UI" panose="020B0604030504040204" pitchFamily="50" charset="-128"/>
            </a:endParaRPr>
          </a:p>
          <a:p>
            <a:pPr algn="ctr"/>
            <a:r>
              <a:rPr kumimoji="1" lang="ja-JP" altLang="en-US" sz="900" b="1" dirty="0">
                <a:latin typeface="Meiryo UI" panose="020B0604030504040204" pitchFamily="50" charset="-128"/>
                <a:ea typeface="Meiryo UI" panose="020B0604030504040204" pitchFamily="50" charset="-128"/>
              </a:rPr>
              <a:t>事前申請書</a:t>
            </a:r>
            <a:br>
              <a:rPr kumimoji="1" lang="en-US" altLang="ja-JP" sz="900" b="1" dirty="0">
                <a:latin typeface="Meiryo UI" panose="020B0604030504040204" pitchFamily="50" charset="-128"/>
                <a:ea typeface="Meiryo UI" panose="020B0604030504040204" pitchFamily="50" charset="-128"/>
              </a:rPr>
            </a:br>
            <a:r>
              <a:rPr kumimoji="1" lang="ja-JP" altLang="en-US" sz="900" b="1" dirty="0">
                <a:latin typeface="Meiryo UI" panose="020B0604030504040204" pitchFamily="50" charset="-128"/>
                <a:ea typeface="Meiryo UI" panose="020B0604030504040204" pitchFamily="50" charset="-128"/>
              </a:rPr>
              <a:t>作成</a:t>
            </a:r>
          </a:p>
        </p:txBody>
      </p:sp>
      <p:pic>
        <p:nvPicPr>
          <p:cNvPr id="156" name="図 155" descr="ペライチの資料の無料アイコン素材 3.png">
            <a:extLst>
              <a:ext uri="{FF2B5EF4-FFF2-40B4-BE49-F238E27FC236}">
                <a16:creationId xmlns:a16="http://schemas.microsoft.com/office/drawing/2014/main" id="{DA82A44A-1A83-4BD9-841E-638CE6AD455A}"/>
              </a:ext>
            </a:extLst>
          </p:cNvPr>
          <p:cNvPicPr>
            <a:picLocks noChangeAspect="1"/>
          </p:cNvPicPr>
          <p:nvPr/>
        </p:nvPicPr>
        <p:blipFill>
          <a:blip r:embed="rId6" cstate="print"/>
          <a:stretch>
            <a:fillRect/>
          </a:stretch>
        </p:blipFill>
        <p:spPr>
          <a:xfrm>
            <a:off x="5782244" y="2607717"/>
            <a:ext cx="502246" cy="486124"/>
          </a:xfrm>
          <a:prstGeom prst="rect">
            <a:avLst/>
          </a:prstGeom>
        </p:spPr>
      </p:pic>
      <p:cxnSp>
        <p:nvCxnSpPr>
          <p:cNvPr id="163" name="コネクタ: カギ線 162">
            <a:extLst>
              <a:ext uri="{FF2B5EF4-FFF2-40B4-BE49-F238E27FC236}">
                <a16:creationId xmlns:a16="http://schemas.microsoft.com/office/drawing/2014/main" id="{B7720B62-AA5D-4B53-AD72-A5A87B953B45}"/>
              </a:ext>
            </a:extLst>
          </p:cNvPr>
          <p:cNvCxnSpPr>
            <a:cxnSpLocks/>
            <a:stCxn id="156" idx="3"/>
            <a:endCxn id="218" idx="1"/>
          </p:cNvCxnSpPr>
          <p:nvPr/>
        </p:nvCxnSpPr>
        <p:spPr>
          <a:xfrm>
            <a:off x="6284490" y="2850779"/>
            <a:ext cx="1708749" cy="1090752"/>
          </a:xfrm>
          <a:prstGeom prst="bentConnector3">
            <a:avLst>
              <a:gd name="adj1" fmla="val 38294"/>
            </a:avLst>
          </a:prstGeom>
          <a:ln w="28575">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167" name="図 166" descr="ペライチの資料の無料アイコン素材 3.png">
            <a:extLst>
              <a:ext uri="{FF2B5EF4-FFF2-40B4-BE49-F238E27FC236}">
                <a16:creationId xmlns:a16="http://schemas.microsoft.com/office/drawing/2014/main" id="{EEB1C7C8-40CA-4B3C-8CA9-81ED7770491F}"/>
              </a:ext>
            </a:extLst>
          </p:cNvPr>
          <p:cNvPicPr>
            <a:picLocks noChangeAspect="1"/>
          </p:cNvPicPr>
          <p:nvPr/>
        </p:nvPicPr>
        <p:blipFill>
          <a:blip r:embed="rId6" cstate="print"/>
          <a:stretch>
            <a:fillRect/>
          </a:stretch>
        </p:blipFill>
        <p:spPr>
          <a:xfrm>
            <a:off x="4117878" y="3644272"/>
            <a:ext cx="502246" cy="446846"/>
          </a:xfrm>
          <a:prstGeom prst="rect">
            <a:avLst/>
          </a:prstGeom>
        </p:spPr>
      </p:pic>
      <p:cxnSp>
        <p:nvCxnSpPr>
          <p:cNvPr id="172" name="直線矢印コネクタ 171">
            <a:extLst>
              <a:ext uri="{FF2B5EF4-FFF2-40B4-BE49-F238E27FC236}">
                <a16:creationId xmlns:a16="http://schemas.microsoft.com/office/drawing/2014/main" id="{E8C0C2B7-AC96-47DD-837B-D4003298FAA1}"/>
              </a:ext>
            </a:extLst>
          </p:cNvPr>
          <p:cNvCxnSpPr>
            <a:cxnSpLocks/>
            <a:endCxn id="218" idx="1"/>
          </p:cNvCxnSpPr>
          <p:nvPr/>
        </p:nvCxnSpPr>
        <p:spPr>
          <a:xfrm>
            <a:off x="7234903" y="3940440"/>
            <a:ext cx="758336" cy="1091"/>
          </a:xfrm>
          <a:prstGeom prst="straightConnector1">
            <a:avLst/>
          </a:prstGeom>
          <a:ln w="28575">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74" name="テキスト ボックス 173">
            <a:extLst>
              <a:ext uri="{FF2B5EF4-FFF2-40B4-BE49-F238E27FC236}">
                <a16:creationId xmlns:a16="http://schemas.microsoft.com/office/drawing/2014/main" id="{621C2324-5797-4805-9A7F-382BE05C80B0}"/>
              </a:ext>
            </a:extLst>
          </p:cNvPr>
          <p:cNvSpPr txBox="1"/>
          <p:nvPr/>
        </p:nvSpPr>
        <p:spPr>
          <a:xfrm>
            <a:off x="7905328" y="4212352"/>
            <a:ext cx="700536" cy="138499"/>
          </a:xfrm>
          <a:prstGeom prst="rect">
            <a:avLst/>
          </a:prstGeom>
          <a:noFill/>
        </p:spPr>
        <p:txBody>
          <a:bodyPr wrap="square" lIns="0" tIns="0" rIns="0" bIns="0" rtlCol="0" anchor="ctr">
            <a:spAutoFit/>
          </a:bodyPr>
          <a:lstStyle/>
          <a:p>
            <a:pPr algn="ctr"/>
            <a:r>
              <a:rPr lang="ja-JP" altLang="en-US" sz="900" dirty="0">
                <a:latin typeface="Meiryo UI" panose="020B0604030504040204" pitchFamily="50" charset="-128"/>
                <a:ea typeface="Meiryo UI" panose="020B0604030504040204" pitchFamily="50" charset="-128"/>
              </a:rPr>
              <a:t>変更処理</a:t>
            </a:r>
            <a:endParaRPr kumimoji="1" lang="ja-JP" altLang="en-US" sz="900" dirty="0">
              <a:latin typeface="Meiryo UI" panose="020B0604030504040204" pitchFamily="50" charset="-128"/>
              <a:ea typeface="Meiryo UI" panose="020B0604030504040204" pitchFamily="50" charset="-128"/>
            </a:endParaRPr>
          </a:p>
        </p:txBody>
      </p:sp>
      <p:grpSp>
        <p:nvGrpSpPr>
          <p:cNvPr id="175" name="グループ化 174">
            <a:extLst>
              <a:ext uri="{FF2B5EF4-FFF2-40B4-BE49-F238E27FC236}">
                <a16:creationId xmlns:a16="http://schemas.microsoft.com/office/drawing/2014/main" id="{5BC604D9-4AE7-4C32-87A9-4E15C914A3EF}"/>
              </a:ext>
            </a:extLst>
          </p:cNvPr>
          <p:cNvGrpSpPr/>
          <p:nvPr/>
        </p:nvGrpSpPr>
        <p:grpSpPr>
          <a:xfrm>
            <a:off x="7993239" y="3645501"/>
            <a:ext cx="529765" cy="592060"/>
            <a:chOff x="5162688" y="2676926"/>
            <a:chExt cx="457200" cy="457200"/>
          </a:xfrm>
        </p:grpSpPr>
        <p:pic>
          <p:nvPicPr>
            <p:cNvPr id="218" name="図 217">
              <a:extLst>
                <a:ext uri="{FF2B5EF4-FFF2-40B4-BE49-F238E27FC236}">
                  <a16:creationId xmlns:a16="http://schemas.microsoft.com/office/drawing/2014/main" id="{CF892162-5088-46E4-8398-9E9B1F3377B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162688" y="2676926"/>
              <a:ext cx="457200" cy="457200"/>
            </a:xfrm>
            <a:prstGeom prst="rect">
              <a:avLst/>
            </a:prstGeom>
          </p:spPr>
        </p:pic>
        <p:pic>
          <p:nvPicPr>
            <p:cNvPr id="219" name="図 218">
              <a:extLst>
                <a:ext uri="{FF2B5EF4-FFF2-40B4-BE49-F238E27FC236}">
                  <a16:creationId xmlns:a16="http://schemas.microsoft.com/office/drawing/2014/main" id="{028C8BCF-C959-4D5D-A081-EA4C8CDBFACF}"/>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14237" y="2821862"/>
              <a:ext cx="144626" cy="144626"/>
            </a:xfrm>
            <a:prstGeom prst="rect">
              <a:avLst/>
            </a:prstGeom>
          </p:spPr>
        </p:pic>
      </p:grpSp>
      <p:cxnSp>
        <p:nvCxnSpPr>
          <p:cNvPr id="119" name="直線コネクタ 118">
            <a:extLst>
              <a:ext uri="{FF2B5EF4-FFF2-40B4-BE49-F238E27FC236}">
                <a16:creationId xmlns:a16="http://schemas.microsoft.com/office/drawing/2014/main" id="{08F6EF97-D60A-4139-A9D2-73D274F22718}"/>
              </a:ext>
            </a:extLst>
          </p:cNvPr>
          <p:cNvCxnSpPr>
            <a:cxnSpLocks/>
          </p:cNvCxnSpPr>
          <p:nvPr/>
        </p:nvCxnSpPr>
        <p:spPr>
          <a:xfrm flipV="1">
            <a:off x="533222" y="3403658"/>
            <a:ext cx="8371931" cy="10312"/>
          </a:xfrm>
          <a:prstGeom prst="line">
            <a:avLst/>
          </a:prstGeom>
          <a:ln w="12700">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sp>
        <p:nvSpPr>
          <p:cNvPr id="31" name="四角形: 角を丸くする 30">
            <a:extLst>
              <a:ext uri="{FF2B5EF4-FFF2-40B4-BE49-F238E27FC236}">
                <a16:creationId xmlns:a16="http://schemas.microsoft.com/office/drawing/2014/main" id="{D4843ACB-5AF2-4208-8050-509B43DA6B4B}"/>
              </a:ext>
            </a:extLst>
          </p:cNvPr>
          <p:cNvSpPr/>
          <p:nvPr/>
        </p:nvSpPr>
        <p:spPr>
          <a:xfrm>
            <a:off x="1523084" y="1692000"/>
            <a:ext cx="2938137" cy="432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rgbClr val="FF0000"/>
                </a:solidFill>
                <a:latin typeface="Meiryo UI" panose="020B0604030504040204" pitchFamily="50" charset="-128"/>
                <a:ea typeface="Meiryo UI" panose="020B0604030504040204" pitchFamily="50" charset="-128"/>
              </a:rPr>
              <a:t>＜変更点①＞</a:t>
            </a:r>
            <a:endParaRPr kumimoji="1" lang="en-US" altLang="ja-JP" sz="1200" b="1" dirty="0">
              <a:solidFill>
                <a:srgbClr val="FF0000"/>
              </a:solidFill>
              <a:latin typeface="Meiryo UI" panose="020B0604030504040204" pitchFamily="50" charset="-128"/>
              <a:ea typeface="Meiryo UI" panose="020B0604030504040204" pitchFamily="50" charset="-128"/>
            </a:endParaRPr>
          </a:p>
          <a:p>
            <a:r>
              <a:rPr kumimoji="1" lang="ja-JP" altLang="en-US" sz="1200" b="1" u="sng" dirty="0">
                <a:solidFill>
                  <a:srgbClr val="FF0000"/>
                </a:solidFill>
                <a:latin typeface="Meiryo UI" panose="020B0604030504040204" pitchFamily="50" charset="-128"/>
                <a:ea typeface="Meiryo UI" panose="020B0604030504040204" pitchFamily="50" charset="-128"/>
              </a:rPr>
              <a:t>電気工事店さまにて変更申込にあたり</a:t>
            </a:r>
            <a:endParaRPr kumimoji="1" lang="en-US" altLang="ja-JP" sz="1200" b="1" u="sng" dirty="0">
              <a:solidFill>
                <a:srgbClr val="FF0000"/>
              </a:solidFill>
              <a:latin typeface="Meiryo UI" panose="020B0604030504040204" pitchFamily="50" charset="-128"/>
              <a:ea typeface="Meiryo UI" panose="020B0604030504040204" pitchFamily="50" charset="-128"/>
            </a:endParaRPr>
          </a:p>
          <a:p>
            <a:r>
              <a:rPr kumimoji="1" lang="ja-JP" altLang="en-US" sz="1200" b="1" u="sng" dirty="0">
                <a:solidFill>
                  <a:srgbClr val="FF0000"/>
                </a:solidFill>
                <a:latin typeface="Meiryo UI" panose="020B0604030504040204" pitchFamily="50" charset="-128"/>
                <a:ea typeface="Meiryo UI" panose="020B0604030504040204" pitchFamily="50" charset="-128"/>
              </a:rPr>
              <a:t>事前申請を行っていただきます。</a:t>
            </a:r>
          </a:p>
        </p:txBody>
      </p:sp>
      <p:sp>
        <p:nvSpPr>
          <p:cNvPr id="204" name="四角形: 角を丸くする 203">
            <a:extLst>
              <a:ext uri="{FF2B5EF4-FFF2-40B4-BE49-F238E27FC236}">
                <a16:creationId xmlns:a16="http://schemas.microsoft.com/office/drawing/2014/main" id="{3357E14B-D50F-4F74-8014-D34730A2EEB3}"/>
              </a:ext>
            </a:extLst>
          </p:cNvPr>
          <p:cNvSpPr/>
          <p:nvPr/>
        </p:nvSpPr>
        <p:spPr>
          <a:xfrm>
            <a:off x="3590423" y="4498820"/>
            <a:ext cx="2442944" cy="60278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kumimoji="1" lang="ja-JP" altLang="en-US" sz="1200" b="1" dirty="0">
                <a:solidFill>
                  <a:srgbClr val="FF0000"/>
                </a:solidFill>
                <a:latin typeface="Meiryo UI" panose="020B0604030504040204" pitchFamily="50" charset="-128"/>
                <a:ea typeface="Meiryo UI" panose="020B0604030504040204" pitchFamily="50" charset="-128"/>
              </a:rPr>
              <a:t>＜変更点②＞</a:t>
            </a:r>
            <a:endParaRPr kumimoji="1" lang="en-US" altLang="ja-JP" sz="1200" b="1" dirty="0">
              <a:solidFill>
                <a:srgbClr val="FF0000"/>
              </a:solidFill>
              <a:latin typeface="Meiryo UI" panose="020B0604030504040204" pitchFamily="50" charset="-128"/>
              <a:ea typeface="Meiryo UI" panose="020B0604030504040204" pitchFamily="50" charset="-128"/>
            </a:endParaRPr>
          </a:p>
          <a:p>
            <a:pPr>
              <a:tabLst>
                <a:tab pos="0" algn="l"/>
              </a:tabLst>
            </a:pPr>
            <a:r>
              <a:rPr kumimoji="1" lang="ja-JP" altLang="en-US" sz="1200" b="1" u="sng" dirty="0">
                <a:solidFill>
                  <a:srgbClr val="FF0000"/>
                </a:solidFill>
                <a:latin typeface="Meiryo UI" panose="020B0604030504040204" pitchFamily="50" charset="-128"/>
                <a:ea typeface="Meiryo UI" panose="020B0604030504040204" pitchFamily="50" charset="-128"/>
              </a:rPr>
              <a:t>当社より変更申込書を作成のうえ</a:t>
            </a:r>
            <a:endParaRPr kumimoji="1" lang="en-US" altLang="ja-JP" sz="1200" b="1" u="sng" dirty="0">
              <a:solidFill>
                <a:srgbClr val="FF0000"/>
              </a:solidFill>
              <a:latin typeface="Meiryo UI" panose="020B0604030504040204" pitchFamily="50" charset="-128"/>
              <a:ea typeface="Meiryo UI" panose="020B0604030504040204" pitchFamily="50" charset="-128"/>
            </a:endParaRPr>
          </a:p>
          <a:p>
            <a:pPr>
              <a:tabLst>
                <a:tab pos="0" algn="l"/>
              </a:tabLst>
            </a:pPr>
            <a:r>
              <a:rPr kumimoji="1" lang="ja-JP" altLang="en-US" sz="1200" b="1" u="sng" dirty="0">
                <a:solidFill>
                  <a:srgbClr val="FF0000"/>
                </a:solidFill>
                <a:latin typeface="Meiryo UI" panose="020B0604030504040204" pitchFamily="50" charset="-128"/>
                <a:ea typeface="Meiryo UI" panose="020B0604030504040204" pitchFamily="50" charset="-128"/>
              </a:rPr>
              <a:t>送付いたします。</a:t>
            </a:r>
          </a:p>
        </p:txBody>
      </p:sp>
      <p:cxnSp>
        <p:nvCxnSpPr>
          <p:cNvPr id="205" name="直線コネクタ 204">
            <a:extLst>
              <a:ext uri="{FF2B5EF4-FFF2-40B4-BE49-F238E27FC236}">
                <a16:creationId xmlns:a16="http://schemas.microsoft.com/office/drawing/2014/main" id="{D6A65AC7-19D8-4ECE-90C9-F2C7F64DEC54}"/>
              </a:ext>
            </a:extLst>
          </p:cNvPr>
          <p:cNvCxnSpPr>
            <a:cxnSpLocks/>
          </p:cNvCxnSpPr>
          <p:nvPr/>
        </p:nvCxnSpPr>
        <p:spPr>
          <a:xfrm>
            <a:off x="1568449" y="1657525"/>
            <a:ext cx="0" cy="3456000"/>
          </a:xfrm>
          <a:prstGeom prst="line">
            <a:avLst/>
          </a:prstGeom>
          <a:ln w="12700">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3" name="グループ化 2">
            <a:extLst>
              <a:ext uri="{FF2B5EF4-FFF2-40B4-BE49-F238E27FC236}">
                <a16:creationId xmlns:a16="http://schemas.microsoft.com/office/drawing/2014/main" id="{20251DEA-FC75-4513-A4A8-2B7EB23B4D15}"/>
              </a:ext>
            </a:extLst>
          </p:cNvPr>
          <p:cNvGrpSpPr/>
          <p:nvPr/>
        </p:nvGrpSpPr>
        <p:grpSpPr>
          <a:xfrm>
            <a:off x="7105351" y="2549570"/>
            <a:ext cx="942389" cy="1401487"/>
            <a:chOff x="5188958" y="5490512"/>
            <a:chExt cx="942389" cy="1401487"/>
          </a:xfrm>
        </p:grpSpPr>
        <p:cxnSp>
          <p:nvCxnSpPr>
            <p:cNvPr id="130" name="コネクタ: カギ線 129">
              <a:extLst>
                <a:ext uri="{FF2B5EF4-FFF2-40B4-BE49-F238E27FC236}">
                  <a16:creationId xmlns:a16="http://schemas.microsoft.com/office/drawing/2014/main" id="{B869B362-60C1-46F9-B08D-D0686DDEF7D9}"/>
                </a:ext>
              </a:extLst>
            </p:cNvPr>
            <p:cNvCxnSpPr>
              <a:cxnSpLocks/>
              <a:stCxn id="218" idx="1"/>
              <a:endCxn id="128" idx="2"/>
            </p:cNvCxnSpPr>
            <p:nvPr/>
          </p:nvCxnSpPr>
          <p:spPr>
            <a:xfrm rot="10800000">
              <a:off x="5662936" y="6126826"/>
              <a:ext cx="413911" cy="765173"/>
            </a:xfrm>
            <a:prstGeom prst="bentConnector2">
              <a:avLst/>
            </a:prstGeom>
            <a:ln w="28575">
              <a:solidFill>
                <a:schemeClr val="bg1">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9" name="テキスト ボックス 128">
              <a:extLst>
                <a:ext uri="{FF2B5EF4-FFF2-40B4-BE49-F238E27FC236}">
                  <a16:creationId xmlns:a16="http://schemas.microsoft.com/office/drawing/2014/main" id="{2AF07BA5-8FC2-47B5-AAE1-B25FA958330B}"/>
                </a:ext>
              </a:extLst>
            </p:cNvPr>
            <p:cNvSpPr txBox="1"/>
            <p:nvPr/>
          </p:nvSpPr>
          <p:spPr>
            <a:xfrm>
              <a:off x="5188958" y="5490512"/>
              <a:ext cx="942389" cy="161583"/>
            </a:xfrm>
            <a:prstGeom prst="rect">
              <a:avLst/>
            </a:prstGeom>
            <a:solidFill>
              <a:schemeClr val="bg1"/>
            </a:solidFill>
          </p:spPr>
          <p:txBody>
            <a:bodyPr wrap="square" lIns="0" tIns="0" rIns="0" bIns="0" rtlCol="0" anchor="ctr">
              <a:spAutoFit/>
            </a:bodyPr>
            <a:lstStyle/>
            <a:p>
              <a:pPr algn="ctr"/>
              <a:r>
                <a:rPr kumimoji="1" lang="ja-JP" altLang="en-US" sz="1050" dirty="0">
                  <a:latin typeface="Meiryo UI" panose="020B0604030504040204" pitchFamily="50" charset="-128"/>
                  <a:ea typeface="Meiryo UI" panose="020B0604030504040204" pitchFamily="50" charset="-128"/>
                </a:rPr>
                <a:t>受付完了連絡</a:t>
              </a:r>
            </a:p>
          </p:txBody>
        </p:sp>
        <p:pic>
          <p:nvPicPr>
            <p:cNvPr id="128" name="図 127" descr="シンプルなメールのアイコン素材 3(1).png">
              <a:extLst>
                <a:ext uri="{FF2B5EF4-FFF2-40B4-BE49-F238E27FC236}">
                  <a16:creationId xmlns:a16="http://schemas.microsoft.com/office/drawing/2014/main" id="{1D987558-5E3F-417D-A7CE-388A19329216}"/>
                </a:ext>
              </a:extLst>
            </p:cNvPr>
            <p:cNvPicPr>
              <a:picLocks noChangeAspect="1"/>
            </p:cNvPicPr>
            <p:nvPr/>
          </p:nvPicPr>
          <p:blipFill>
            <a:blip r:embed="rId9" cstate="print"/>
            <a:stretch>
              <a:fillRect/>
            </a:stretch>
          </p:blipFill>
          <p:spPr>
            <a:xfrm>
              <a:off x="5508492" y="5818801"/>
              <a:ext cx="308885" cy="308024"/>
            </a:xfrm>
            <a:prstGeom prst="rect">
              <a:avLst/>
            </a:prstGeom>
            <a:solidFill>
              <a:schemeClr val="bg1"/>
            </a:solidFill>
          </p:spPr>
        </p:pic>
      </p:grpSp>
      <p:sp>
        <p:nvSpPr>
          <p:cNvPr id="168" name="テキスト ボックス 167">
            <a:extLst>
              <a:ext uri="{FF2B5EF4-FFF2-40B4-BE49-F238E27FC236}">
                <a16:creationId xmlns:a16="http://schemas.microsoft.com/office/drawing/2014/main" id="{3C821F7F-AB22-4566-A083-13B80770C92B}"/>
              </a:ext>
            </a:extLst>
          </p:cNvPr>
          <p:cNvSpPr txBox="1"/>
          <p:nvPr/>
        </p:nvSpPr>
        <p:spPr>
          <a:xfrm>
            <a:off x="3746386" y="4145431"/>
            <a:ext cx="1276789" cy="276999"/>
          </a:xfrm>
          <a:prstGeom prst="rect">
            <a:avLst/>
          </a:prstGeom>
          <a:noFill/>
        </p:spPr>
        <p:txBody>
          <a:bodyPr wrap="square" lIns="0" tIns="0" rIns="0" bIns="0" rtlCol="0" anchor="ctr">
            <a:spAutoFit/>
          </a:bodyPr>
          <a:lstStyle/>
          <a:p>
            <a:pPr algn="ctr"/>
            <a:r>
              <a:rPr kumimoji="1" lang="ja-JP" altLang="en-US" sz="900" b="1" dirty="0">
                <a:latin typeface="Meiryo UI" panose="020B0604030504040204" pitchFamily="50" charset="-128"/>
                <a:ea typeface="Meiryo UI" panose="020B0604030504040204" pitchFamily="50" charset="-128"/>
              </a:rPr>
              <a:t>変更申込書</a:t>
            </a:r>
            <a:endParaRPr kumimoji="1" lang="en-US" altLang="ja-JP" sz="900" b="1" dirty="0">
              <a:latin typeface="Meiryo UI" panose="020B0604030504040204" pitchFamily="50" charset="-128"/>
              <a:ea typeface="Meiryo UI" panose="020B0604030504040204" pitchFamily="50" charset="-128"/>
            </a:endParaRPr>
          </a:p>
          <a:p>
            <a:pPr algn="ctr"/>
            <a:r>
              <a:rPr kumimoji="1" lang="ja-JP" altLang="en-US" sz="900" b="1" dirty="0">
                <a:latin typeface="Meiryo UI" panose="020B0604030504040204" pitchFamily="50" charset="-128"/>
                <a:ea typeface="Meiryo UI" panose="020B0604030504040204" pitchFamily="50" charset="-128"/>
              </a:rPr>
              <a:t>作成</a:t>
            </a:r>
          </a:p>
        </p:txBody>
      </p:sp>
      <p:sp>
        <p:nvSpPr>
          <p:cNvPr id="258" name="四角形: 角を丸くする 257">
            <a:extLst>
              <a:ext uri="{FF2B5EF4-FFF2-40B4-BE49-F238E27FC236}">
                <a16:creationId xmlns:a16="http://schemas.microsoft.com/office/drawing/2014/main" id="{7923A949-70C8-4BCB-8FCD-84268DC392B2}"/>
              </a:ext>
            </a:extLst>
          </p:cNvPr>
          <p:cNvSpPr/>
          <p:nvPr/>
        </p:nvSpPr>
        <p:spPr>
          <a:xfrm>
            <a:off x="4956501" y="1691999"/>
            <a:ext cx="3091240" cy="48041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rgbClr val="FF0000"/>
                </a:solidFill>
                <a:latin typeface="Meiryo UI" panose="020B0604030504040204" pitchFamily="50" charset="-128"/>
                <a:ea typeface="Meiryo UI" panose="020B0604030504040204" pitchFamily="50" charset="-128"/>
              </a:rPr>
              <a:t>＜変更点③＞</a:t>
            </a:r>
            <a:endParaRPr kumimoji="1" lang="en-US" altLang="ja-JP" sz="1200" b="1" dirty="0">
              <a:solidFill>
                <a:srgbClr val="FF0000"/>
              </a:solidFill>
              <a:latin typeface="Meiryo UI" panose="020B0604030504040204" pitchFamily="50" charset="-128"/>
              <a:ea typeface="Meiryo UI" panose="020B0604030504040204" pitchFamily="50" charset="-128"/>
            </a:endParaRPr>
          </a:p>
          <a:p>
            <a:r>
              <a:rPr kumimoji="1" lang="ja-JP" altLang="en-US" sz="1200" b="1" u="sng" dirty="0">
                <a:solidFill>
                  <a:srgbClr val="FF0000"/>
                </a:solidFill>
                <a:latin typeface="Meiryo UI" panose="020B0604030504040204" pitchFamily="50" charset="-128"/>
                <a:ea typeface="Meiryo UI" panose="020B0604030504040204" pitchFamily="50" charset="-128"/>
              </a:rPr>
              <a:t>電気工事店さまにて変更申込書を修正のうえ変更の本申込みを行っていただきます。</a:t>
            </a:r>
          </a:p>
        </p:txBody>
      </p:sp>
      <p:cxnSp>
        <p:nvCxnSpPr>
          <p:cNvPr id="5" name="コネクタ: カギ線 4">
            <a:extLst>
              <a:ext uri="{FF2B5EF4-FFF2-40B4-BE49-F238E27FC236}">
                <a16:creationId xmlns:a16="http://schemas.microsoft.com/office/drawing/2014/main" id="{E7860109-4D61-41CD-8B8D-2710E121758F}"/>
              </a:ext>
            </a:extLst>
          </p:cNvPr>
          <p:cNvCxnSpPr>
            <a:cxnSpLocks/>
            <a:stCxn id="153" idx="3"/>
            <a:endCxn id="167" idx="0"/>
          </p:cNvCxnSpPr>
          <p:nvPr/>
        </p:nvCxnSpPr>
        <p:spPr>
          <a:xfrm>
            <a:off x="2633528" y="2943527"/>
            <a:ext cx="1735473" cy="700745"/>
          </a:xfrm>
          <a:prstGeom prst="bentConnector2">
            <a:avLst/>
          </a:prstGeom>
          <a:ln w="28575">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32" name="テキスト ボックス 131">
            <a:extLst>
              <a:ext uri="{FF2B5EF4-FFF2-40B4-BE49-F238E27FC236}">
                <a16:creationId xmlns:a16="http://schemas.microsoft.com/office/drawing/2014/main" id="{F0CD4AC8-B2D1-4333-8AF7-47728F2316E7}"/>
              </a:ext>
            </a:extLst>
          </p:cNvPr>
          <p:cNvSpPr txBox="1"/>
          <p:nvPr/>
        </p:nvSpPr>
        <p:spPr>
          <a:xfrm>
            <a:off x="5615727" y="2330550"/>
            <a:ext cx="835279" cy="211203"/>
          </a:xfrm>
          <a:prstGeom prst="rect">
            <a:avLst/>
          </a:prstGeom>
          <a:solidFill>
            <a:srgbClr val="F7E1DD"/>
          </a:solidFill>
        </p:spPr>
        <p:txBody>
          <a:bodyPr wrap="square" lIns="0" tIns="36000" rIns="0" bIns="36000" rtlCol="0" anchor="ctr">
            <a:spAutoFit/>
          </a:bodyPr>
          <a:lstStyle/>
          <a:p>
            <a:pPr algn="ctr"/>
            <a:r>
              <a:rPr kumimoji="1" lang="ja-JP" altLang="en-US" sz="900" b="1" dirty="0">
                <a:latin typeface="Meiryo UI" panose="020B0604030504040204" pitchFamily="50" charset="-128"/>
                <a:ea typeface="Meiryo UI" panose="020B0604030504040204" pitchFamily="50" charset="-128"/>
              </a:rPr>
              <a:t>変更申込書作成</a:t>
            </a:r>
          </a:p>
        </p:txBody>
      </p:sp>
    </p:spTree>
    <p:extLst>
      <p:ext uri="{BB962C8B-B14F-4D97-AF65-F5344CB8AC3E}">
        <p14:creationId xmlns:p14="http://schemas.microsoft.com/office/powerpoint/2010/main" val="393279097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dxq9DY9CUgABWVj5VfqouA"/>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kumimoji="1" sz="1200"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r3提案型</Template>
  <TotalTime>3720</TotalTime>
  <Words>466</Words>
  <Application>Microsoft Office PowerPoint</Application>
  <PresentationFormat>画面に合わせる (4:3)</PresentationFormat>
  <Paragraphs>45</Paragraphs>
  <Slides>2</Slides>
  <Notes>2</Notes>
  <HiddenSlides>0</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埋め込まれた OLE サーバー</vt:lpstr>
      </vt:variant>
      <vt:variant>
        <vt:i4>1</vt:i4>
      </vt:variant>
      <vt:variant>
        <vt:lpstr>スライド タイトル</vt:lpstr>
      </vt:variant>
      <vt:variant>
        <vt:i4>2</vt:i4>
      </vt:variant>
    </vt:vector>
  </HeadingPairs>
  <TitlesOfParts>
    <vt:vector size="11" baseType="lpstr">
      <vt:lpstr>Meiryo UI</vt:lpstr>
      <vt:lpstr>游ゴシック</vt:lpstr>
      <vt:lpstr>游ゴシック Light</vt:lpstr>
      <vt:lpstr>Arial</vt:lpstr>
      <vt:lpstr>Calibri</vt:lpstr>
      <vt:lpstr>Calibri Light</vt:lpstr>
      <vt:lpstr>Wingdings</vt:lpstr>
      <vt:lpstr>Office テーマ</vt:lpstr>
      <vt:lpstr>think-cell スライド</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でんき工事コーナーのお知らせ</dc:title>
  <dc:creator>高橋 沙世</dc:creator>
  <cp:lastModifiedBy>ＴＣ村上 明日香</cp:lastModifiedBy>
  <cp:revision>238</cp:revision>
  <cp:lastPrinted>2026-02-27T08:13:36Z</cp:lastPrinted>
  <dcterms:created xsi:type="dcterms:W3CDTF">2026-01-06T23:29:03Z</dcterms:created>
  <dcterms:modified xsi:type="dcterms:W3CDTF">2026-03-27T02:40:45Z</dcterms:modified>
</cp:coreProperties>
</file>